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 id="257" r:id="rId3"/>
    <p:sldId id="258" r:id="rId4"/>
    <p:sldId id="259" r:id="rId5"/>
    <p:sldId id="270" r:id="rId6"/>
    <p:sldId id="261" r:id="rId7"/>
    <p:sldId id="267" r:id="rId8"/>
    <p:sldId id="260" r:id="rId9"/>
    <p:sldId id="272" r:id="rId10"/>
    <p:sldId id="262" r:id="rId11"/>
    <p:sldId id="271" r:id="rId12"/>
    <p:sldId id="273" r:id="rId13"/>
    <p:sldId id="268" r:id="rId14"/>
    <p:sldId id="263" r:id="rId15"/>
    <p:sldId id="269" r:id="rId16"/>
    <p:sldId id="264" r:id="rId17"/>
    <p:sldId id="266"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90" autoAdjust="0"/>
  </p:normalViewPr>
  <p:slideViewPr>
    <p:cSldViewPr snapToGrid="0" snapToObjects="1">
      <p:cViewPr varScale="1">
        <p:scale>
          <a:sx n="58" d="100"/>
          <a:sy n="58" d="100"/>
        </p:scale>
        <p:origin x="1520" y="268"/>
      </p:cViewPr>
      <p:guideLst>
        <p:guide orient="horz" pos="2160"/>
        <p:guide pos="2880"/>
      </p:guideLst>
    </p:cSldViewPr>
  </p:slideViewPr>
  <p:outlineViewPr>
    <p:cViewPr>
      <p:scale>
        <a:sx n="33" d="100"/>
        <a:sy n="33" d="100"/>
      </p:scale>
      <p:origin x="0" y="-17376"/>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6/3/2025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048746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6/3/2025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4908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6/3/2025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2884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6/3/2025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774252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46889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6/3/2025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0589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6/3/2025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73576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6/3/2025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48988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0416388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805663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64075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6/3/2025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168348804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een and yellow layers">
            <a:extLst>
              <a:ext uri="{FF2B5EF4-FFF2-40B4-BE49-F238E27FC236}">
                <a16:creationId xmlns:a16="http://schemas.microsoft.com/office/drawing/2014/main" id="{3ADA1149-8F7C-E79A-DC3C-74B87184A155}"/>
              </a:ext>
            </a:extLst>
          </p:cNvPr>
          <p:cNvPicPr>
            <a:picLocks noChangeAspect="1"/>
          </p:cNvPicPr>
          <p:nvPr/>
        </p:nvPicPr>
        <p:blipFill>
          <a:blip r:embed="rId2"/>
          <a:srcRect l="4944" t="9091" r="25679"/>
          <a:stretch>
            <a:fillRect/>
          </a:stretch>
        </p:blipFill>
        <p:spPr>
          <a:xfrm>
            <a:off x="2642616" y="10"/>
            <a:ext cx="6501384" cy="6857990"/>
          </a:xfrm>
          <a:prstGeom prst="rect">
            <a:avLst/>
          </a:prstGeom>
        </p:spPr>
      </p:pic>
      <p:sp>
        <p:nvSpPr>
          <p:cNvPr id="16" name="Rectangle 15">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17450"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358485" y="1122363"/>
            <a:ext cx="5393386" cy="3204134"/>
          </a:xfrm>
        </p:spPr>
        <p:txBody>
          <a:bodyPr anchor="b">
            <a:normAutofit/>
          </a:bodyPr>
          <a:lstStyle/>
          <a:p>
            <a:pPr algn="l"/>
            <a:r>
              <a:rPr lang="en-IN" sz="4200" dirty="0"/>
              <a:t>ETL Pipeline for Protein Data Integration</a:t>
            </a:r>
          </a:p>
        </p:txBody>
      </p:sp>
      <p:sp>
        <p:nvSpPr>
          <p:cNvPr id="3" name="Subtitle 2"/>
          <p:cNvSpPr>
            <a:spLocks noGrp="1"/>
          </p:cNvSpPr>
          <p:nvPr>
            <p:ph type="subTitle" idx="1"/>
          </p:nvPr>
        </p:nvSpPr>
        <p:spPr>
          <a:xfrm>
            <a:off x="358485" y="4872922"/>
            <a:ext cx="4852612" cy="1208141"/>
          </a:xfrm>
        </p:spPr>
        <p:txBody>
          <a:bodyPr>
            <a:normAutofit/>
          </a:bodyPr>
          <a:lstStyle/>
          <a:p>
            <a:pPr algn="l"/>
            <a:r>
              <a:rPr lang="en-US" sz="1700" dirty="0"/>
              <a:t>A Comprehensive Approach</a:t>
            </a:r>
          </a:p>
        </p:txBody>
      </p:sp>
      <p:sp>
        <p:nvSpPr>
          <p:cNvPr id="18" name="Rectangle 1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1653" y="434802"/>
            <a:ext cx="146304"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4546920"/>
            <a:ext cx="298323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5705"/>
            <a:ext cx="9143993"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67638" y="637762"/>
            <a:ext cx="7416372" cy="900131"/>
          </a:xfrm>
        </p:spPr>
        <p:txBody>
          <a:bodyPr anchor="t">
            <a:normAutofit/>
          </a:bodyPr>
          <a:lstStyle/>
          <a:p>
            <a:r>
              <a:rPr lang="en-IN" sz="3500" dirty="0">
                <a:solidFill>
                  <a:schemeClr val="bg1"/>
                </a:solidFill>
              </a:rPr>
              <a:t>Database Schema</a:t>
            </a:r>
          </a:p>
        </p:txBody>
      </p:sp>
      <p:sp>
        <p:nvSpPr>
          <p:cNvPr id="19" name="Rectangle 18">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9143992"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2010758"/>
            <a:ext cx="342892"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66661" y="2217343"/>
            <a:ext cx="7410669" cy="3959619"/>
          </a:xfrm>
        </p:spPr>
        <p:txBody>
          <a:bodyPr>
            <a:normAutofit/>
          </a:bodyPr>
          <a:lstStyle/>
          <a:p>
            <a:pPr>
              <a:spcAft>
                <a:spcPts val="800"/>
              </a:spcAft>
              <a:buNone/>
            </a:pPr>
            <a:r>
              <a:rPr lang="en-IN" sz="1000" b="1" kern="100" dirty="0">
                <a:effectLst/>
                <a:latin typeface="Aptos" panose="020B0004020202020204" pitchFamily="34" charset="0"/>
                <a:ea typeface="Aptos" panose="020B0004020202020204" pitchFamily="34" charset="0"/>
                <a:cs typeface="Times New Roman" panose="02020603050405020304" pitchFamily="18" charset="0"/>
              </a:rPr>
              <a:t>Three-Layer Architecture Design</a:t>
            </a:r>
          </a:p>
          <a:p>
            <a:pPr marL="342900" lvl="0" indent="-342900">
              <a:spcAft>
                <a:spcPts val="800"/>
              </a:spcAft>
              <a:buFont typeface="+mj-lt"/>
              <a:buAutoNum type="arabicPeriod"/>
              <a:tabLst>
                <a:tab pos="457200" algn="l"/>
              </a:tabLst>
            </a:pPr>
            <a:r>
              <a:rPr lang="en-US" sz="1000" kern="100" dirty="0">
                <a:effectLst/>
                <a:latin typeface="Aptos" panose="020B0004020202020204" pitchFamily="34" charset="0"/>
                <a:ea typeface="Aptos" panose="020B0004020202020204" pitchFamily="34" charset="0"/>
                <a:cs typeface="Times New Roman" panose="02020603050405020304" pitchFamily="18" charset="0"/>
              </a:rPr>
              <a:t>The staging layer is populated with raw data from source files with little transformation. Protein information (accession numbers, names, sequence properties, etc.) is extracted and saved in the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staging_uniprot</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table along with the original data as JSON for reference. Protein-related protein interactions with confidence score and target (diseases) related associations with supporting evidence score are stored in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staging_string</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and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staging_opentargets</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tables respectively. At the top level, you have a data landing zone that preserves the original extracted information before it goes through the further processing.</a:t>
            </a:r>
          </a:p>
          <a:p>
            <a:pPr marL="342900" lvl="0" indent="-342900">
              <a:spcAft>
                <a:spcPts val="800"/>
              </a:spcAft>
              <a:buFont typeface="+mj-lt"/>
              <a:buAutoNum type="arabicPeriod"/>
              <a:tabLst>
                <a:tab pos="457200" algn="l"/>
              </a:tabLst>
            </a:pPr>
            <a:r>
              <a:rPr lang="en-US" sz="1000" kern="100" dirty="0">
                <a:effectLst/>
                <a:latin typeface="Aptos" panose="020B0004020202020204" pitchFamily="34" charset="0"/>
                <a:ea typeface="Aptos" panose="020B0004020202020204" pitchFamily="34" charset="0"/>
                <a:cs typeface="Times New Roman" panose="02020603050405020304" pitchFamily="18" charset="0"/>
              </a:rPr>
              <a:t>The clean layer applies data validation, standardization and relationship modeling. The proteins table, contains validated protein entries with a consistent format without duplicates in terms of primary accession. Therefore, it serves as the central reference point with a unique key. foreign keys are implemented in the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clean_interactions</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table to make sure that interactions are only pointing to existing proteins and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clean_disease_associations</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is a validated view of disease relationships. This layer is the "single source of truth" with data quality controls on the data and properly modeled relationships.</a:t>
            </a:r>
          </a:p>
          <a:p>
            <a:pPr marL="342900" lvl="0" indent="-342900">
              <a:spcAft>
                <a:spcPts val="800"/>
              </a:spcAft>
              <a:buFont typeface="+mj-lt"/>
              <a:buAutoNum type="arabicPeriod"/>
              <a:tabLst>
                <a:tab pos="457200" algn="l"/>
              </a:tabLst>
            </a:pPr>
            <a:r>
              <a:rPr lang="en-US" sz="1000" kern="100" dirty="0">
                <a:effectLst/>
                <a:latin typeface="Aptos" panose="020B0004020202020204" pitchFamily="34" charset="0"/>
                <a:ea typeface="Aptos" panose="020B0004020202020204" pitchFamily="34" charset="0"/>
                <a:cs typeface="Times New Roman" panose="02020603050405020304" pitchFamily="18" charset="0"/>
              </a:rPr>
              <a:t>Semantic Layer Table</a:t>
            </a:r>
            <a:br>
              <a:rPr lang="en-US" sz="1000" kern="100" dirty="0">
                <a:effectLst/>
                <a:latin typeface="Aptos" panose="020B0004020202020204" pitchFamily="34" charset="0"/>
                <a:ea typeface="Aptos" panose="020B0004020202020204" pitchFamily="34" charset="0"/>
                <a:cs typeface="Times New Roman" panose="02020603050405020304" pitchFamily="18" charset="0"/>
              </a:rPr>
            </a:br>
            <a:r>
              <a:rPr lang="en-US" sz="1000" kern="100" dirty="0">
                <a:effectLst/>
                <a:latin typeface="Aptos" panose="020B0004020202020204" pitchFamily="34" charset="0"/>
                <a:ea typeface="Aptos" panose="020B0004020202020204" pitchFamily="34" charset="0"/>
                <a:cs typeface="Times New Roman" panose="02020603050405020304" pitchFamily="18" charset="0"/>
              </a:rPr>
              <a:t>An integrated view is made available for consumption by the semantic layer. In the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semantic_protein_data</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table, there is 1 row per protein, containing core protein properties and 2 JSON fields (columns):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associated_diseases</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stores an array of disease objects with identifiers, names and association scores;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strong_interactions</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contains an array of interacting proteins with their confidence scores. As it turns out this denormalized design favors simplicity of queries and you can completely get protein information along with related entities in a single query.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38C1719-1B08-257D-7EE9-F9D214230C57}"/>
              </a:ext>
            </a:extLst>
          </p:cNvPr>
          <p:cNvPicPr>
            <a:picLocks noChangeAspect="1"/>
          </p:cNvPicPr>
          <p:nvPr/>
        </p:nvPicPr>
        <p:blipFill>
          <a:blip r:embed="rId2"/>
          <a:stretch>
            <a:fillRect/>
          </a:stretch>
        </p:blipFill>
        <p:spPr>
          <a:xfrm>
            <a:off x="4572000" y="738129"/>
            <a:ext cx="4230477" cy="6015210"/>
          </a:xfrm>
          <a:prstGeom prst="rect">
            <a:avLst/>
          </a:prstGeom>
        </p:spPr>
      </p:pic>
      <p:pic>
        <p:nvPicPr>
          <p:cNvPr id="6" name="Picture 5" descr="A diagram of a method&#10;&#10;AI-generated content may be incorrect.">
            <a:extLst>
              <a:ext uri="{FF2B5EF4-FFF2-40B4-BE49-F238E27FC236}">
                <a16:creationId xmlns:a16="http://schemas.microsoft.com/office/drawing/2014/main" id="{40A732C4-ED97-C1E0-448E-B905C9AC9370}"/>
              </a:ext>
            </a:extLst>
          </p:cNvPr>
          <p:cNvPicPr>
            <a:picLocks noChangeAspect="1"/>
          </p:cNvPicPr>
          <p:nvPr/>
        </p:nvPicPr>
        <p:blipFill>
          <a:blip r:embed="rId3"/>
          <a:stretch>
            <a:fillRect/>
          </a:stretch>
        </p:blipFill>
        <p:spPr>
          <a:xfrm>
            <a:off x="410378" y="738130"/>
            <a:ext cx="3751243" cy="6015210"/>
          </a:xfrm>
          <a:prstGeom prst="rect">
            <a:avLst/>
          </a:prstGeom>
        </p:spPr>
      </p:pic>
      <p:sp>
        <p:nvSpPr>
          <p:cNvPr id="8" name="TextBox 7">
            <a:extLst>
              <a:ext uri="{FF2B5EF4-FFF2-40B4-BE49-F238E27FC236}">
                <a16:creationId xmlns:a16="http://schemas.microsoft.com/office/drawing/2014/main" id="{C0EF1A0D-2333-7FF7-3BD9-D2689C9B2F94}"/>
              </a:ext>
            </a:extLst>
          </p:cNvPr>
          <p:cNvSpPr txBox="1"/>
          <p:nvPr/>
        </p:nvSpPr>
        <p:spPr>
          <a:xfrm>
            <a:off x="341523" y="104660"/>
            <a:ext cx="4472848" cy="677108"/>
          </a:xfrm>
          <a:prstGeom prst="rect">
            <a:avLst/>
          </a:prstGeom>
          <a:noFill/>
        </p:spPr>
        <p:txBody>
          <a:bodyPr wrap="square" rtlCol="0">
            <a:spAutoFit/>
          </a:bodyPr>
          <a:lstStyle/>
          <a:p>
            <a:r>
              <a:rPr lang="en-GB" sz="2000" b="1" dirty="0">
                <a:solidFill>
                  <a:schemeClr val="accent1"/>
                </a:solidFill>
              </a:rPr>
              <a:t>Load.py Flowchart : </a:t>
            </a:r>
          </a:p>
          <a:p>
            <a:endParaRPr lang="en-GB" dirty="0"/>
          </a:p>
        </p:txBody>
      </p:sp>
    </p:spTree>
    <p:extLst>
      <p:ext uri="{BB962C8B-B14F-4D97-AF65-F5344CB8AC3E}">
        <p14:creationId xmlns:p14="http://schemas.microsoft.com/office/powerpoint/2010/main" val="10939915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AD13C6-72C3-889B-F8A8-D3D210C8639E}"/>
              </a:ext>
            </a:extLst>
          </p:cNvPr>
          <p:cNvSpPr>
            <a:spLocks noGrp="1"/>
          </p:cNvSpPr>
          <p:nvPr>
            <p:ph idx="1"/>
          </p:nvPr>
        </p:nvSpPr>
        <p:spPr>
          <a:xfrm>
            <a:off x="176269" y="110169"/>
            <a:ext cx="8824511" cy="6632154"/>
          </a:xfrm>
        </p:spPr>
        <p:txBody>
          <a:bodyPr/>
          <a:lstStyle/>
          <a:p>
            <a:pPr marL="0" indent="0">
              <a:buNone/>
            </a:pPr>
            <a:r>
              <a:rPr lang="en-GB" dirty="0"/>
              <a:t>                           </a:t>
            </a:r>
            <a:r>
              <a:rPr lang="en-GB" sz="2000" dirty="0"/>
              <a:t>Clear existing semantic data</a:t>
            </a:r>
          </a:p>
        </p:txBody>
      </p:sp>
      <p:cxnSp>
        <p:nvCxnSpPr>
          <p:cNvPr id="5" name="Straight Arrow Connector 4">
            <a:extLst>
              <a:ext uri="{FF2B5EF4-FFF2-40B4-BE49-F238E27FC236}">
                <a16:creationId xmlns:a16="http://schemas.microsoft.com/office/drawing/2014/main" id="{68A8D2FE-4AD8-7BE6-592B-6FDD7CEFC078}"/>
              </a:ext>
            </a:extLst>
          </p:cNvPr>
          <p:cNvCxnSpPr/>
          <p:nvPr/>
        </p:nvCxnSpPr>
        <p:spPr>
          <a:xfrm>
            <a:off x="3745735" y="561860"/>
            <a:ext cx="0" cy="242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6722310-7AA4-66E6-1836-2BA9A2B20CB4}"/>
              </a:ext>
            </a:extLst>
          </p:cNvPr>
          <p:cNvSpPr txBox="1"/>
          <p:nvPr/>
        </p:nvSpPr>
        <p:spPr>
          <a:xfrm>
            <a:off x="2009659" y="815587"/>
            <a:ext cx="6037244" cy="400110"/>
          </a:xfrm>
          <a:prstGeom prst="rect">
            <a:avLst/>
          </a:prstGeom>
          <a:noFill/>
        </p:spPr>
        <p:txBody>
          <a:bodyPr wrap="square" rtlCol="0">
            <a:spAutoFit/>
          </a:bodyPr>
          <a:lstStyle/>
          <a:p>
            <a:r>
              <a:rPr lang="en-GB" sz="2000" dirty="0"/>
              <a:t>Fetch all proteins with </a:t>
            </a:r>
            <a:r>
              <a:rPr lang="en-GB" sz="2000" dirty="0" err="1"/>
              <a:t>OpenTargets</a:t>
            </a:r>
            <a:r>
              <a:rPr lang="en-GB" sz="2000" dirty="0"/>
              <a:t> link</a:t>
            </a:r>
          </a:p>
        </p:txBody>
      </p:sp>
      <p:cxnSp>
        <p:nvCxnSpPr>
          <p:cNvPr id="7" name="Straight Arrow Connector 6">
            <a:extLst>
              <a:ext uri="{FF2B5EF4-FFF2-40B4-BE49-F238E27FC236}">
                <a16:creationId xmlns:a16="http://schemas.microsoft.com/office/drawing/2014/main" id="{704142AA-2ABC-2AE0-52AE-2B2BA1355A3F}"/>
              </a:ext>
            </a:extLst>
          </p:cNvPr>
          <p:cNvCxnSpPr/>
          <p:nvPr/>
        </p:nvCxnSpPr>
        <p:spPr>
          <a:xfrm>
            <a:off x="3709012" y="1186682"/>
            <a:ext cx="0" cy="242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EA4B635-1985-3E80-6309-9572B48AE2E4}"/>
              </a:ext>
            </a:extLst>
          </p:cNvPr>
          <p:cNvSpPr txBox="1"/>
          <p:nvPr/>
        </p:nvSpPr>
        <p:spPr>
          <a:xfrm>
            <a:off x="2245605" y="1350784"/>
            <a:ext cx="4307595" cy="1323439"/>
          </a:xfrm>
          <a:prstGeom prst="rect">
            <a:avLst/>
          </a:prstGeom>
          <a:noFill/>
        </p:spPr>
        <p:txBody>
          <a:bodyPr wrap="square" rtlCol="0">
            <a:spAutoFit/>
          </a:bodyPr>
          <a:lstStyle/>
          <a:p>
            <a:r>
              <a:rPr lang="en-GB" sz="2000" dirty="0"/>
              <a:t>For each batch of proteins (100 at a time):</a:t>
            </a:r>
          </a:p>
          <a:p>
            <a:pPr marL="342900" indent="-342900">
              <a:buAutoNum type="alphaLcPeriod"/>
            </a:pPr>
            <a:r>
              <a:rPr lang="en-GB" sz="2000" dirty="0"/>
              <a:t>Get their disease associations</a:t>
            </a:r>
          </a:p>
          <a:p>
            <a:r>
              <a:rPr lang="en-GB" sz="2000" dirty="0"/>
              <a:t>b. Get interacting proteins</a:t>
            </a:r>
          </a:p>
        </p:txBody>
      </p:sp>
      <p:cxnSp>
        <p:nvCxnSpPr>
          <p:cNvPr id="9" name="Straight Arrow Connector 8">
            <a:extLst>
              <a:ext uri="{FF2B5EF4-FFF2-40B4-BE49-F238E27FC236}">
                <a16:creationId xmlns:a16="http://schemas.microsoft.com/office/drawing/2014/main" id="{0A2969E3-3552-CE6B-D562-8A563AD84C27}"/>
              </a:ext>
            </a:extLst>
          </p:cNvPr>
          <p:cNvCxnSpPr/>
          <p:nvPr/>
        </p:nvCxnSpPr>
        <p:spPr>
          <a:xfrm>
            <a:off x="3661273" y="2682570"/>
            <a:ext cx="0" cy="242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1F7010A-FAF9-3B8A-8E58-F6012EEEBD04}"/>
              </a:ext>
            </a:extLst>
          </p:cNvPr>
          <p:cNvSpPr txBox="1"/>
          <p:nvPr/>
        </p:nvSpPr>
        <p:spPr>
          <a:xfrm>
            <a:off x="2245605" y="2810759"/>
            <a:ext cx="5157730" cy="2185214"/>
          </a:xfrm>
          <a:prstGeom prst="rect">
            <a:avLst/>
          </a:prstGeom>
          <a:noFill/>
        </p:spPr>
        <p:txBody>
          <a:bodyPr wrap="square" rtlCol="0">
            <a:spAutoFit/>
          </a:bodyPr>
          <a:lstStyle/>
          <a:p>
            <a:r>
              <a:rPr lang="en-GB" sz="2000" dirty="0"/>
              <a:t>Create semantic rows</a:t>
            </a:r>
          </a:p>
          <a:p>
            <a:pPr>
              <a:buNone/>
            </a:pPr>
            <a:r>
              <a:rPr lang="en-GB" sz="2000" dirty="0"/>
              <a:t>For each protein in the batch:</a:t>
            </a:r>
          </a:p>
          <a:p>
            <a:pPr>
              <a:buFont typeface="Arial" panose="020B0604020202020204" pitchFamily="34" charset="0"/>
              <a:buChar char="•"/>
            </a:pPr>
            <a:r>
              <a:rPr lang="en-GB" sz="2000" dirty="0"/>
              <a:t>Get its:</a:t>
            </a:r>
          </a:p>
          <a:p>
            <a:pPr marL="742950" lvl="1" indent="-285750">
              <a:buFont typeface="Arial" panose="020B0604020202020204" pitchFamily="34" charset="0"/>
              <a:buChar char="•"/>
            </a:pPr>
            <a:r>
              <a:rPr lang="en-GB" sz="2000" dirty="0"/>
              <a:t>Disease list</a:t>
            </a:r>
          </a:p>
          <a:p>
            <a:pPr marL="742950" lvl="1" indent="-285750">
              <a:buFont typeface="Arial" panose="020B0604020202020204" pitchFamily="34" charset="0"/>
              <a:buChar char="•"/>
            </a:pPr>
            <a:r>
              <a:rPr lang="en-GB" sz="2000" dirty="0"/>
              <a:t>Interacting proteins list</a:t>
            </a:r>
          </a:p>
          <a:p>
            <a:pPr marL="742950" lvl="1" indent="-285750">
              <a:buFont typeface="Arial" panose="020B0604020202020204" pitchFamily="34" charset="0"/>
              <a:buChar char="•"/>
            </a:pPr>
            <a:endParaRPr lang="en-GB" dirty="0"/>
          </a:p>
          <a:p>
            <a:endParaRPr lang="en-GB" dirty="0"/>
          </a:p>
        </p:txBody>
      </p:sp>
      <p:cxnSp>
        <p:nvCxnSpPr>
          <p:cNvPr id="16" name="Straight Arrow Connector 15">
            <a:extLst>
              <a:ext uri="{FF2B5EF4-FFF2-40B4-BE49-F238E27FC236}">
                <a16:creationId xmlns:a16="http://schemas.microsoft.com/office/drawing/2014/main" id="{3B66C05D-AEED-5DAD-32C0-43D079DB041E}"/>
              </a:ext>
            </a:extLst>
          </p:cNvPr>
          <p:cNvCxnSpPr/>
          <p:nvPr/>
        </p:nvCxnSpPr>
        <p:spPr>
          <a:xfrm>
            <a:off x="3800820" y="4427339"/>
            <a:ext cx="0" cy="242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C7F6C83-EAB7-EDCF-E338-7B26AD7CED55}"/>
              </a:ext>
            </a:extLst>
          </p:cNvPr>
          <p:cNvSpPr txBox="1"/>
          <p:nvPr/>
        </p:nvSpPr>
        <p:spPr>
          <a:xfrm>
            <a:off x="2009660" y="4669725"/>
            <a:ext cx="6037243" cy="400110"/>
          </a:xfrm>
          <a:prstGeom prst="rect">
            <a:avLst/>
          </a:prstGeom>
          <a:noFill/>
        </p:spPr>
        <p:txBody>
          <a:bodyPr wrap="square" rtlCol="0">
            <a:spAutoFit/>
          </a:bodyPr>
          <a:lstStyle/>
          <a:p>
            <a:r>
              <a:rPr lang="en-GB" sz="2000" dirty="0"/>
              <a:t>Store everything in </a:t>
            </a:r>
            <a:r>
              <a:rPr lang="en-GB" sz="2000" dirty="0" err="1"/>
              <a:t>ProteinDieaseNetwork</a:t>
            </a:r>
            <a:endParaRPr lang="en-GB" sz="2000" dirty="0"/>
          </a:p>
        </p:txBody>
      </p:sp>
      <p:cxnSp>
        <p:nvCxnSpPr>
          <p:cNvPr id="19" name="Straight Arrow Connector 18">
            <a:extLst>
              <a:ext uri="{FF2B5EF4-FFF2-40B4-BE49-F238E27FC236}">
                <a16:creationId xmlns:a16="http://schemas.microsoft.com/office/drawing/2014/main" id="{172045DF-1C09-39A5-A508-4B6CA966C39B}"/>
              </a:ext>
            </a:extLst>
          </p:cNvPr>
          <p:cNvCxnSpPr/>
          <p:nvPr/>
        </p:nvCxnSpPr>
        <p:spPr>
          <a:xfrm>
            <a:off x="3800820" y="5039057"/>
            <a:ext cx="0" cy="242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A5139BB6-997E-4F1A-4BD0-24D726D5CA8D}"/>
              </a:ext>
            </a:extLst>
          </p:cNvPr>
          <p:cNvSpPr txBox="1"/>
          <p:nvPr/>
        </p:nvSpPr>
        <p:spPr>
          <a:xfrm>
            <a:off x="2580699" y="5330584"/>
            <a:ext cx="4015649" cy="400110"/>
          </a:xfrm>
          <a:prstGeom prst="rect">
            <a:avLst/>
          </a:prstGeom>
          <a:noFill/>
        </p:spPr>
        <p:txBody>
          <a:bodyPr wrap="square" rtlCol="0">
            <a:spAutoFit/>
          </a:bodyPr>
          <a:lstStyle/>
          <a:p>
            <a:r>
              <a:rPr lang="en-GB" sz="2000" dirty="0"/>
              <a:t>Insert batch to database</a:t>
            </a:r>
          </a:p>
        </p:txBody>
      </p:sp>
      <p:sp>
        <p:nvSpPr>
          <p:cNvPr id="23" name="TextBox 22">
            <a:extLst>
              <a:ext uri="{FF2B5EF4-FFF2-40B4-BE49-F238E27FC236}">
                <a16:creationId xmlns:a16="http://schemas.microsoft.com/office/drawing/2014/main" id="{43D219A9-6B18-1549-74DD-FA778E5D8FFD}"/>
              </a:ext>
            </a:extLst>
          </p:cNvPr>
          <p:cNvSpPr txBox="1"/>
          <p:nvPr/>
        </p:nvSpPr>
        <p:spPr>
          <a:xfrm>
            <a:off x="2245605" y="5989760"/>
            <a:ext cx="5005330" cy="400110"/>
          </a:xfrm>
          <a:prstGeom prst="rect">
            <a:avLst/>
          </a:prstGeom>
          <a:noFill/>
        </p:spPr>
        <p:txBody>
          <a:bodyPr wrap="square" rtlCol="0">
            <a:spAutoFit/>
          </a:bodyPr>
          <a:lstStyle/>
          <a:p>
            <a:r>
              <a:rPr lang="en-GB" sz="2000" dirty="0"/>
              <a:t>Log total count and show samples</a:t>
            </a:r>
          </a:p>
        </p:txBody>
      </p:sp>
      <p:cxnSp>
        <p:nvCxnSpPr>
          <p:cNvPr id="24" name="Straight Arrow Connector 23">
            <a:extLst>
              <a:ext uri="{FF2B5EF4-FFF2-40B4-BE49-F238E27FC236}">
                <a16:creationId xmlns:a16="http://schemas.microsoft.com/office/drawing/2014/main" id="{53181C26-B036-EE0A-1E7F-7015A1803937}"/>
              </a:ext>
            </a:extLst>
          </p:cNvPr>
          <p:cNvCxnSpPr/>
          <p:nvPr/>
        </p:nvCxnSpPr>
        <p:spPr>
          <a:xfrm>
            <a:off x="3800820" y="5747389"/>
            <a:ext cx="0" cy="242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EBF382B-EF4B-B150-9078-919A19866F35}"/>
              </a:ext>
            </a:extLst>
          </p:cNvPr>
          <p:cNvSpPr txBox="1"/>
          <p:nvPr/>
        </p:nvSpPr>
        <p:spPr>
          <a:xfrm>
            <a:off x="-1575412" y="1015642"/>
            <a:ext cx="184731" cy="369332"/>
          </a:xfrm>
          <a:prstGeom prst="rect">
            <a:avLst/>
          </a:prstGeom>
          <a:noFill/>
        </p:spPr>
        <p:txBody>
          <a:bodyPr wrap="none" rtlCol="0">
            <a:spAutoFit/>
          </a:bodyPr>
          <a:lstStyle/>
          <a:p>
            <a:endParaRPr lang="en-GB" dirty="0"/>
          </a:p>
        </p:txBody>
      </p:sp>
      <p:sp>
        <p:nvSpPr>
          <p:cNvPr id="26" name="TextBox 25">
            <a:extLst>
              <a:ext uri="{FF2B5EF4-FFF2-40B4-BE49-F238E27FC236}">
                <a16:creationId xmlns:a16="http://schemas.microsoft.com/office/drawing/2014/main" id="{E3B77B91-A854-056E-A3EF-776E6D754FB1}"/>
              </a:ext>
            </a:extLst>
          </p:cNvPr>
          <p:cNvSpPr txBox="1"/>
          <p:nvPr/>
        </p:nvSpPr>
        <p:spPr>
          <a:xfrm>
            <a:off x="143221" y="110168"/>
            <a:ext cx="2291508" cy="400110"/>
          </a:xfrm>
          <a:prstGeom prst="rect">
            <a:avLst/>
          </a:prstGeom>
          <a:noFill/>
        </p:spPr>
        <p:txBody>
          <a:bodyPr wrap="square" rtlCol="0">
            <a:spAutoFit/>
          </a:bodyPr>
          <a:lstStyle/>
          <a:p>
            <a:r>
              <a:rPr lang="en-GB" sz="2000" b="1" dirty="0">
                <a:solidFill>
                  <a:schemeClr val="accent1"/>
                </a:solidFill>
              </a:rPr>
              <a:t>Overview</a:t>
            </a:r>
            <a:r>
              <a:rPr lang="en-GB" sz="2000" dirty="0">
                <a:solidFill>
                  <a:schemeClr val="accent1"/>
                </a:solidFill>
              </a:rPr>
              <a:t>: </a:t>
            </a:r>
          </a:p>
        </p:txBody>
      </p:sp>
    </p:spTree>
    <p:extLst>
      <p:ext uri="{BB962C8B-B14F-4D97-AF65-F5344CB8AC3E}">
        <p14:creationId xmlns:p14="http://schemas.microsoft.com/office/powerpoint/2010/main" val="20140160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9144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780848C-FB9B-6AF9-AD61-3F558005A452}"/>
              </a:ext>
            </a:extLst>
          </p:cNvPr>
          <p:cNvSpPr>
            <a:spLocks noGrp="1"/>
          </p:cNvSpPr>
          <p:nvPr>
            <p:ph type="title"/>
          </p:nvPr>
        </p:nvSpPr>
        <p:spPr>
          <a:xfrm>
            <a:off x="852777" y="548640"/>
            <a:ext cx="7157553" cy="1188720"/>
          </a:xfrm>
        </p:spPr>
        <p:txBody>
          <a:bodyPr>
            <a:normAutofit/>
          </a:bodyPr>
          <a:lstStyle/>
          <a:p>
            <a:r>
              <a:rPr lang="en-IN" sz="4100" b="1" i="0" dirty="0">
                <a:solidFill>
                  <a:schemeClr val="tx1">
                    <a:lumMod val="85000"/>
                    <a:lumOff val="15000"/>
                  </a:schemeClr>
                </a:solidFill>
                <a:effectLst/>
                <a:latin typeface="Arial" panose="020B0604020202020204" pitchFamily="34" charset="0"/>
              </a:rPr>
              <a:t>Semantic Layer Integration</a:t>
            </a:r>
            <a:endParaRPr lang="en-IN" sz="4100" dirty="0">
              <a:solidFill>
                <a:schemeClr val="tx1">
                  <a:lumMod val="85000"/>
                  <a:lumOff val="15000"/>
                </a:schemeClr>
              </a:solidFill>
            </a:endParaRPr>
          </a:p>
        </p:txBody>
      </p:sp>
      <p:sp>
        <p:nvSpPr>
          <p:cNvPr id="3" name="Content Placeholder 2">
            <a:extLst>
              <a:ext uri="{FF2B5EF4-FFF2-40B4-BE49-F238E27FC236}">
                <a16:creationId xmlns:a16="http://schemas.microsoft.com/office/drawing/2014/main" id="{53CD5DE3-FFFE-B5B1-5CA2-C011FB3C78BD}"/>
              </a:ext>
            </a:extLst>
          </p:cNvPr>
          <p:cNvSpPr>
            <a:spLocks noGrp="1"/>
          </p:cNvSpPr>
          <p:nvPr>
            <p:ph idx="1"/>
          </p:nvPr>
        </p:nvSpPr>
        <p:spPr>
          <a:xfrm>
            <a:off x="593798" y="1919952"/>
            <a:ext cx="7675510" cy="4426235"/>
          </a:xfrm>
        </p:spPr>
        <p:txBody>
          <a:bodyPr anchor="ctr">
            <a:normAutofit/>
          </a:bodyPr>
          <a:lstStyle/>
          <a:p>
            <a:pPr>
              <a:spcAft>
                <a:spcPts val="800"/>
              </a:spcAft>
              <a:buNone/>
            </a:pPr>
            <a:r>
              <a:rPr lang="en-IN" sz="1200" b="1" kern="100" dirty="0">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Creating the Unified Data View</a:t>
            </a:r>
          </a:p>
          <a:p>
            <a:pPr marL="342900" lvl="0" indent="-342900">
              <a:spcAft>
                <a:spcPts val="800"/>
              </a:spcAft>
              <a:buFont typeface="+mj-lt"/>
              <a:buAutoNum type="arabicPeriod"/>
              <a:tabLst>
                <a:tab pos="457200" algn="l"/>
              </a:tabLst>
            </a:pPr>
            <a:r>
              <a:rPr lang="en-US" sz="1200" kern="100" dirty="0">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The semantic layer uses JSON arrays to represent one-to-many relationships as part of very sophisticated denormalization: Each protein disease and protein </a:t>
            </a:r>
            <a:r>
              <a:rPr lang="en-US" sz="1200" kern="100" dirty="0" err="1">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protein</a:t>
            </a:r>
            <a:r>
              <a:rPr lang="en-US" sz="1200" kern="100" dirty="0">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 interactions are converted to structured JSON objects covering all material attributes. It combines the benefits of relational integrity with efficiency of queries, so that complete protein information can be retrieved in one go without complex joins. Disease objects contain disease identifiers and names as well as association scores and interaction objects contain protein accessions and names as well as confidence scores.</a:t>
            </a:r>
          </a:p>
          <a:p>
            <a:pPr marL="342900" lvl="0" indent="-342900">
              <a:spcAft>
                <a:spcPts val="800"/>
              </a:spcAft>
              <a:buFont typeface="+mj-lt"/>
              <a:buAutoNum type="arabicPeriod"/>
              <a:tabLst>
                <a:tab pos="457200" algn="l"/>
              </a:tabLst>
            </a:pPr>
            <a:r>
              <a:rPr lang="en-US" sz="1200" kern="100" dirty="0">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Integration process resolves cross reference between different data sources to connect proteins with appropriate entity, by using identifier mapping. Instead </a:t>
            </a:r>
            <a:r>
              <a:rPr lang="en-US" sz="1200" kern="100" dirty="0" err="1">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opentargets_id</a:t>
            </a:r>
            <a:r>
              <a:rPr lang="en-US" sz="1200" kern="100" dirty="0">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 field in the protein record links </a:t>
            </a:r>
            <a:r>
              <a:rPr lang="en-US" sz="1200" kern="100" dirty="0" err="1">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OpenTargets</a:t>
            </a:r>
            <a:r>
              <a:rPr lang="en-US" sz="1200" kern="100" dirty="0">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 disease associations and STRING interactions are joined by primary accession matching. The resolution process guarantees that only valid and relevant relationships are included in the semantic layer giving rise to a trusted biological network of each protein entry.</a:t>
            </a:r>
          </a:p>
          <a:p>
            <a:pPr marL="342900" lvl="0" indent="-342900">
              <a:spcAft>
                <a:spcPts val="800"/>
              </a:spcAft>
              <a:buFont typeface="+mj-lt"/>
              <a:buAutoNum type="arabicPeriod"/>
              <a:tabLst>
                <a:tab pos="457200" algn="l"/>
              </a:tabLst>
            </a:pPr>
            <a:r>
              <a:rPr lang="en-US" sz="1200" kern="100" dirty="0">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The semantic layer design powers powerful, integrated queries impossible across multiple, disparate data sources. Now they can find which proteins in those pathways are associated with specific diseases, as well as looking at interaction partners in a single query. Support for sophisticated filtering scenarios is offered by this integration, for example, finding proteins with strong disease associations (high </a:t>
            </a:r>
            <a:r>
              <a:rPr lang="en-US" sz="1200" kern="100" dirty="0" err="1">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OpenTargets</a:t>
            </a:r>
            <a:r>
              <a:rPr lang="en-US" sz="1200" kern="100" dirty="0">
                <a:solidFill>
                  <a:schemeClr val="tx1">
                    <a:lumMod val="85000"/>
                    <a:lumOff val="15000"/>
                  </a:schemeClr>
                </a:solidFill>
                <a:effectLst/>
                <a:latin typeface="Aptos" panose="020B0004020202020204" pitchFamily="34" charset="0"/>
                <a:ea typeface="Aptos" panose="020B0004020202020204" pitchFamily="34" charset="0"/>
                <a:cs typeface="Times New Roman" panose="02020603050405020304" pitchFamily="18" charset="0"/>
              </a:rPr>
              <a:t> scores) that correspond to strong interactors with other specific proteins (high STRING confidence scores), a comprehensive resource for exploring and discovering biological data.</a:t>
            </a:r>
          </a:p>
        </p:txBody>
      </p:sp>
      <p:sp>
        <p:nvSpPr>
          <p:cNvPr id="12" name="Freeform: Shape 11">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8439" y="5970896"/>
            <a:ext cx="7475562"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8038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35A04CF-97D4-4FF7-B359-C546B1F62E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1DE7243B-5109-444B-8FAF-7437C66BC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3315999" cy="68580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4C5D6221-DA7B-4611-AA26-7D8E349FD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74171" cy="68580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603504" y="1412489"/>
            <a:ext cx="2153321" cy="2156621"/>
          </a:xfrm>
        </p:spPr>
        <p:txBody>
          <a:bodyPr anchor="t">
            <a:normAutofit/>
          </a:bodyPr>
          <a:lstStyle/>
          <a:p>
            <a:r>
              <a:rPr lang="en-IN" sz="3100" dirty="0">
                <a:solidFill>
                  <a:srgbClr val="FFFFFF"/>
                </a:solidFill>
              </a:rPr>
              <a:t>Testing Approach</a:t>
            </a:r>
          </a:p>
        </p:txBody>
      </p:sp>
      <p:sp>
        <p:nvSpPr>
          <p:cNvPr id="3" name="Content Placeholder 2"/>
          <p:cNvSpPr>
            <a:spLocks noGrp="1"/>
          </p:cNvSpPr>
          <p:nvPr>
            <p:ph sz="half" idx="1"/>
          </p:nvPr>
        </p:nvSpPr>
        <p:spPr>
          <a:xfrm>
            <a:off x="3899244" y="1412489"/>
            <a:ext cx="2194560" cy="4363844"/>
          </a:xfrm>
        </p:spPr>
        <p:txBody>
          <a:bodyPr>
            <a:normAutofit/>
          </a:bodyPr>
          <a:lstStyle/>
          <a:p>
            <a:pPr>
              <a:spcAft>
                <a:spcPts val="1500"/>
              </a:spcAft>
              <a:buNone/>
            </a:pPr>
            <a:r>
              <a:rPr lang="en-IN" sz="1400" b="0" i="0" dirty="0">
                <a:effectLst/>
                <a:latin typeface="Arial" panose="020B0604020202020204" pitchFamily="34" charset="0"/>
              </a:rPr>
              <a:t>Unit Tests</a:t>
            </a:r>
          </a:p>
          <a:p>
            <a:pPr>
              <a:spcAft>
                <a:spcPts val="750"/>
              </a:spcAft>
              <a:buFont typeface="Arial" panose="020B0604020202020204" pitchFamily="34" charset="0"/>
              <a:buChar char="•"/>
            </a:pPr>
            <a:r>
              <a:rPr lang="en-IN" sz="1400" b="1" i="0" dirty="0">
                <a:effectLst/>
                <a:latin typeface="Arial" panose="020B0604020202020204" pitchFamily="34" charset="0"/>
              </a:rPr>
              <a:t>Extractors:</a:t>
            </a:r>
            <a:r>
              <a:rPr lang="en-IN" sz="1400" b="0" i="0" dirty="0">
                <a:effectLst/>
                <a:latin typeface="Arial" panose="020B0604020202020204" pitchFamily="34" charset="0"/>
              </a:rPr>
              <a:t> Verify correct data extraction from sample files</a:t>
            </a:r>
          </a:p>
          <a:p>
            <a:pPr>
              <a:spcAft>
                <a:spcPts val="750"/>
              </a:spcAft>
              <a:buFont typeface="Arial" panose="020B0604020202020204" pitchFamily="34" charset="0"/>
              <a:buChar char="•"/>
            </a:pPr>
            <a:r>
              <a:rPr lang="en-IN" sz="1400" b="1" i="0" dirty="0">
                <a:effectLst/>
                <a:latin typeface="Arial" panose="020B0604020202020204" pitchFamily="34" charset="0"/>
              </a:rPr>
              <a:t>Transformers:</a:t>
            </a:r>
            <a:r>
              <a:rPr lang="en-IN" sz="1400" b="0" i="0" dirty="0">
                <a:effectLst/>
                <a:latin typeface="Arial" panose="020B0604020202020204" pitchFamily="34" charset="0"/>
              </a:rPr>
              <a:t> Test data cleaning and validation logic</a:t>
            </a:r>
          </a:p>
          <a:p>
            <a:pPr>
              <a:spcAft>
                <a:spcPts val="750"/>
              </a:spcAft>
              <a:buFont typeface="Arial" panose="020B0604020202020204" pitchFamily="34" charset="0"/>
              <a:buChar char="•"/>
            </a:pPr>
            <a:r>
              <a:rPr lang="en-IN" sz="1400" b="1" i="0" dirty="0">
                <a:effectLst/>
                <a:latin typeface="Arial" panose="020B0604020202020204" pitchFamily="34" charset="0"/>
              </a:rPr>
              <a:t>Loaders:</a:t>
            </a:r>
            <a:r>
              <a:rPr lang="en-IN" sz="1400" b="0" i="0" dirty="0">
                <a:effectLst/>
                <a:latin typeface="Arial" panose="020B0604020202020204" pitchFamily="34" charset="0"/>
              </a:rPr>
              <a:t> Ensure proper database loading operations</a:t>
            </a:r>
          </a:p>
          <a:p>
            <a:pPr>
              <a:spcAft>
                <a:spcPts val="750"/>
              </a:spcAft>
              <a:buFont typeface="Arial" panose="020B0604020202020204" pitchFamily="34" charset="0"/>
              <a:buChar char="•"/>
            </a:pPr>
            <a:r>
              <a:rPr lang="en-IN" sz="1400" b="1" i="0" dirty="0">
                <a:effectLst/>
                <a:latin typeface="Arial" panose="020B0604020202020204" pitchFamily="34" charset="0"/>
              </a:rPr>
              <a:t>Edge Cases:</a:t>
            </a:r>
            <a:r>
              <a:rPr lang="en-IN" sz="1400" b="0" i="0" dirty="0">
                <a:effectLst/>
                <a:latin typeface="Arial" panose="020B0604020202020204" pitchFamily="34" charset="0"/>
              </a:rPr>
              <a:t> Test handling of missing/malformed data</a:t>
            </a:r>
            <a:endParaRPr lang="en-IN" sz="1400" b="0" i="0" dirty="0">
              <a:effectLst/>
              <a:latin typeface="Courier New" panose="02070309020205020404" pitchFamily="49" charset="0"/>
            </a:endParaRPr>
          </a:p>
        </p:txBody>
      </p:sp>
      <p:sp>
        <p:nvSpPr>
          <p:cNvPr id="4" name="Content Placeholder 3">
            <a:extLst>
              <a:ext uri="{FF2B5EF4-FFF2-40B4-BE49-F238E27FC236}">
                <a16:creationId xmlns:a16="http://schemas.microsoft.com/office/drawing/2014/main" id="{8CAF9462-B9EA-F5D6-D801-1E21371A55CE}"/>
              </a:ext>
            </a:extLst>
          </p:cNvPr>
          <p:cNvSpPr>
            <a:spLocks noGrp="1"/>
          </p:cNvSpPr>
          <p:nvPr>
            <p:ph sz="half" idx="2"/>
          </p:nvPr>
        </p:nvSpPr>
        <p:spPr>
          <a:xfrm>
            <a:off x="6338703" y="1412489"/>
            <a:ext cx="2194560" cy="4363844"/>
          </a:xfrm>
        </p:spPr>
        <p:txBody>
          <a:bodyPr>
            <a:normAutofit/>
          </a:bodyPr>
          <a:lstStyle/>
          <a:p>
            <a:pPr>
              <a:spcAft>
                <a:spcPts val="1500"/>
              </a:spcAft>
              <a:buNone/>
            </a:pPr>
            <a:r>
              <a:rPr lang="en-IN" sz="1700" b="0" i="0" dirty="0">
                <a:effectLst/>
                <a:latin typeface="Arial" panose="020B0604020202020204" pitchFamily="34" charset="0"/>
              </a:rPr>
              <a:t>Integration Tests</a:t>
            </a:r>
          </a:p>
          <a:p>
            <a:pPr>
              <a:spcAft>
                <a:spcPts val="750"/>
              </a:spcAft>
              <a:buFont typeface="Arial" panose="020B0604020202020204" pitchFamily="34" charset="0"/>
              <a:buChar char="•"/>
            </a:pPr>
            <a:r>
              <a:rPr lang="en-IN" sz="1700" b="1" i="0" dirty="0">
                <a:effectLst/>
                <a:latin typeface="Arial" panose="020B0604020202020204" pitchFamily="34" charset="0"/>
              </a:rPr>
              <a:t>End-to-End:</a:t>
            </a:r>
            <a:r>
              <a:rPr lang="en-IN" sz="1700" b="0" i="0" dirty="0">
                <a:effectLst/>
                <a:latin typeface="Arial" panose="020B0604020202020204" pitchFamily="34" charset="0"/>
              </a:rPr>
              <a:t> Test full pipeline with sample data</a:t>
            </a:r>
          </a:p>
          <a:p>
            <a:pPr>
              <a:spcAft>
                <a:spcPts val="750"/>
              </a:spcAft>
              <a:buFont typeface="Arial" panose="020B0604020202020204" pitchFamily="34" charset="0"/>
              <a:buChar char="•"/>
            </a:pPr>
            <a:r>
              <a:rPr lang="en-IN" sz="1700" b="1" i="0" dirty="0">
                <a:effectLst/>
                <a:latin typeface="Arial" panose="020B0604020202020204" pitchFamily="34" charset="0"/>
              </a:rPr>
              <a:t>Database Validation:</a:t>
            </a:r>
            <a:r>
              <a:rPr lang="en-IN" sz="1700" b="0" i="0" dirty="0">
                <a:effectLst/>
                <a:latin typeface="Arial" panose="020B0604020202020204" pitchFamily="34" charset="0"/>
              </a:rPr>
              <a:t> Verify data integrity across layers</a:t>
            </a:r>
          </a:p>
          <a:p>
            <a:pPr>
              <a:spcAft>
                <a:spcPts val="750"/>
              </a:spcAft>
              <a:buFont typeface="Arial" panose="020B0604020202020204" pitchFamily="34" charset="0"/>
              <a:buChar char="•"/>
            </a:pPr>
            <a:r>
              <a:rPr lang="en-IN" sz="1700" b="1" i="0" dirty="0">
                <a:effectLst/>
                <a:latin typeface="Arial" panose="020B0604020202020204" pitchFamily="34" charset="0"/>
              </a:rPr>
              <a:t>Performance:</a:t>
            </a:r>
            <a:r>
              <a:rPr lang="en-IN" sz="1700" b="0" i="0" dirty="0">
                <a:effectLst/>
                <a:latin typeface="Arial" panose="020B0604020202020204" pitchFamily="34" charset="0"/>
              </a:rPr>
              <a:t> Ensure memory efficiency with large files</a:t>
            </a:r>
          </a:p>
          <a:p>
            <a:pPr marL="0" indent="0">
              <a:buNone/>
            </a:pPr>
            <a:endParaRPr lang="en-IN" sz="17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9FA271-B42E-52E2-4A4D-1974A24997AB}"/>
              </a:ext>
            </a:extLst>
          </p:cNvPr>
          <p:cNvSpPr>
            <a:spLocks noGrp="1"/>
          </p:cNvSpPr>
          <p:nvPr>
            <p:ph idx="1"/>
          </p:nvPr>
        </p:nvSpPr>
        <p:spPr>
          <a:xfrm>
            <a:off x="187287" y="143218"/>
            <a:ext cx="8758409" cy="6566053"/>
          </a:xfrm>
        </p:spPr>
        <p:txBody>
          <a:bodyPr/>
          <a:lstStyle/>
          <a:p>
            <a:r>
              <a:rPr lang="en-GB" dirty="0"/>
              <a:t>RESULT:</a:t>
            </a:r>
          </a:p>
          <a:p>
            <a:endParaRPr lang="en-GB" dirty="0"/>
          </a:p>
        </p:txBody>
      </p:sp>
      <p:pic>
        <p:nvPicPr>
          <p:cNvPr id="5" name="Picture 4" descr="A screenshot of a computer program&#10;&#10;AI-generated content may be incorrect.">
            <a:extLst>
              <a:ext uri="{FF2B5EF4-FFF2-40B4-BE49-F238E27FC236}">
                <a16:creationId xmlns:a16="http://schemas.microsoft.com/office/drawing/2014/main" id="{642BAD78-2753-4F80-B1A0-21FBD726FF07}"/>
              </a:ext>
            </a:extLst>
          </p:cNvPr>
          <p:cNvPicPr>
            <a:picLocks noChangeAspect="1"/>
          </p:cNvPicPr>
          <p:nvPr/>
        </p:nvPicPr>
        <p:blipFill>
          <a:blip r:embed="rId2"/>
          <a:stretch>
            <a:fillRect/>
          </a:stretch>
        </p:blipFill>
        <p:spPr>
          <a:xfrm>
            <a:off x="176269" y="550023"/>
            <a:ext cx="8769427" cy="2830399"/>
          </a:xfrm>
          <a:prstGeom prst="rect">
            <a:avLst/>
          </a:prstGeom>
        </p:spPr>
      </p:pic>
      <p:pic>
        <p:nvPicPr>
          <p:cNvPr id="7" name="Picture 6" descr="A black and white screen with white text&#10;&#10;AI-generated content may be incorrect.">
            <a:extLst>
              <a:ext uri="{FF2B5EF4-FFF2-40B4-BE49-F238E27FC236}">
                <a16:creationId xmlns:a16="http://schemas.microsoft.com/office/drawing/2014/main" id="{E4C94136-5BAC-07EB-1C55-2EB4D789542E}"/>
              </a:ext>
            </a:extLst>
          </p:cNvPr>
          <p:cNvPicPr>
            <a:picLocks noChangeAspect="1"/>
          </p:cNvPicPr>
          <p:nvPr/>
        </p:nvPicPr>
        <p:blipFill>
          <a:blip r:embed="rId3"/>
          <a:stretch>
            <a:fillRect/>
          </a:stretch>
        </p:blipFill>
        <p:spPr>
          <a:xfrm>
            <a:off x="176269" y="3537415"/>
            <a:ext cx="8758410" cy="3072705"/>
          </a:xfrm>
          <a:prstGeom prst="rect">
            <a:avLst/>
          </a:prstGeom>
        </p:spPr>
      </p:pic>
    </p:spTree>
    <p:extLst>
      <p:ext uri="{BB962C8B-B14F-4D97-AF65-F5344CB8AC3E}">
        <p14:creationId xmlns:p14="http://schemas.microsoft.com/office/powerpoint/2010/main" val="3123823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5705"/>
            <a:ext cx="9143993"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67638" y="637762"/>
            <a:ext cx="7416372" cy="900131"/>
          </a:xfrm>
        </p:spPr>
        <p:txBody>
          <a:bodyPr anchor="t">
            <a:normAutofit/>
          </a:bodyPr>
          <a:lstStyle/>
          <a:p>
            <a:r>
              <a:rPr lang="en-IN" sz="3500" dirty="0">
                <a:solidFill>
                  <a:schemeClr val="bg1"/>
                </a:solidFill>
              </a:rPr>
              <a:t>Orchestration</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9143992"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2010758"/>
            <a:ext cx="342892"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66661" y="2217343"/>
            <a:ext cx="7410669" cy="3959619"/>
          </a:xfrm>
        </p:spPr>
        <p:txBody>
          <a:bodyPr>
            <a:normAutofit/>
          </a:bodyPr>
          <a:lstStyle/>
          <a:p>
            <a:pPr>
              <a:spcAft>
                <a:spcPts val="800"/>
              </a:spcAft>
              <a:buNone/>
            </a:pPr>
            <a:r>
              <a:rPr lang="en-IN" sz="1000" b="1" kern="100" dirty="0">
                <a:effectLst/>
                <a:latin typeface="Aptos" panose="020B0004020202020204" pitchFamily="34" charset="0"/>
                <a:ea typeface="Aptos" panose="020B0004020202020204" pitchFamily="34" charset="0"/>
                <a:cs typeface="Times New Roman" panose="02020603050405020304" pitchFamily="18" charset="0"/>
              </a:rPr>
              <a:t>Pipeline Coordination and Management</a:t>
            </a:r>
            <a:endParaRPr lang="en-IN" sz="10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US" sz="1000" kern="100" dirty="0">
                <a:effectLst/>
                <a:latin typeface="Aptos" panose="020B0004020202020204" pitchFamily="34" charset="0"/>
                <a:ea typeface="Aptos" panose="020B0004020202020204" pitchFamily="34" charset="0"/>
                <a:cs typeface="Times New Roman" panose="02020603050405020304" pitchFamily="18" charset="0"/>
              </a:rPr>
              <a:t>Modular Component Orchestration The pipeline orchestrator takes care to sequence all ETL components in a structured manner to ensure the flow of data from extraction to transformation to loading. It configures each component with appropriate configurations, transfers data among the stages and does the right management of the resources in the pipe line. Such a design is modular, so each component can be developed, tested and maintained separately from the others and the orchestrator brings it all together. It respects sequence carefully such that the upstream operations are completed before the dependent down stream process begin.</a:t>
            </a:r>
          </a:p>
          <a:p>
            <a:pPr marL="342900" lvl="0" indent="-342900">
              <a:spcAft>
                <a:spcPts val="800"/>
              </a:spcAft>
              <a:buFont typeface="+mj-lt"/>
              <a:buAutoNum type="arabicPeriod"/>
              <a:tabLst>
                <a:tab pos="457200" algn="l"/>
              </a:tabLst>
            </a:pPr>
            <a:r>
              <a:rPr lang="en-US" sz="1000" kern="100" dirty="0">
                <a:effectLst/>
                <a:latin typeface="Aptos" panose="020B0004020202020204" pitchFamily="34" charset="0"/>
                <a:ea typeface="Aptos" panose="020B0004020202020204" pitchFamily="34" charset="0"/>
                <a:cs typeface="Times New Roman" panose="02020603050405020304" pitchFamily="18" charset="0"/>
              </a:rPr>
              <a:t>The orchestrator manages memory usage by implementing batch processing with detailed progress tracking to give more visibility into long running operations. Data from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UniProt</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is split into configurable batches (default 1000 entries), each batch processed by extraction, transformation and loading before the next batch starts. Progress logs are regular, reporting completion milestones (e.g., "Processed 10,000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UniProt</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entries") which provides operators a view on how far the pipeline has progressed and when it is estimated to be completed for large pipelines – the full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UniProt</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dataset has hundreds of thousands of entries.</a:t>
            </a:r>
          </a:p>
          <a:p>
            <a:pPr marL="342900" lvl="0" indent="-342900">
              <a:spcAft>
                <a:spcPts val="800"/>
              </a:spcAft>
              <a:buFont typeface="+mj-lt"/>
              <a:buAutoNum type="arabicPeriod"/>
              <a:tabLst>
                <a:tab pos="457200" algn="l"/>
              </a:tabLst>
            </a:pPr>
            <a:r>
              <a:rPr lang="en-US" sz="1000" kern="100" dirty="0">
                <a:effectLst/>
                <a:latin typeface="Aptos" panose="020B0004020202020204" pitchFamily="34" charset="0"/>
                <a:ea typeface="Aptos" panose="020B0004020202020204" pitchFamily="34" charset="0"/>
                <a:cs typeface="Times New Roman" panose="02020603050405020304" pitchFamily="18" charset="0"/>
              </a:rPr>
              <a:t>Error Handling and Recovery The orchestrator has comprehensive error handling at multiple levels like if record processing fails on a single record or component fails all together. If errors occur in the system it saves full diagnostics and successfully processed data and can optionally proceed to subsequent pipeline steps. The graceful degradation approach guarantees that a problem in one data source (i.e. malformed XML in one </a:t>
            </a:r>
            <a:r>
              <a:rPr lang="en-US" sz="1000" kern="100" dirty="0" err="1">
                <a:effectLst/>
                <a:latin typeface="Aptos" panose="020B0004020202020204" pitchFamily="34" charset="0"/>
                <a:ea typeface="Aptos" panose="020B0004020202020204" pitchFamily="34" charset="0"/>
                <a:cs typeface="Times New Roman" panose="02020603050405020304" pitchFamily="18" charset="0"/>
              </a:rPr>
              <a:t>UniProt</a:t>
            </a:r>
            <a:r>
              <a:rPr lang="en-US" sz="1000" kern="100" dirty="0">
                <a:effectLst/>
                <a:latin typeface="Aptos" panose="020B0004020202020204" pitchFamily="34" charset="0"/>
                <a:ea typeface="Aptos" panose="020B0004020202020204" pitchFamily="34" charset="0"/>
                <a:cs typeface="Times New Roman" panose="02020603050405020304" pitchFamily="18" charset="0"/>
              </a:rPr>
              <a:t> entry) will not impair the whole pipeline, thus providing maximum data completeness with transparent error reporting for further troubleshooting and resolution.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54"/>
            <a:ext cx="9144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429000" y="601744"/>
            <a:ext cx="5086350" cy="1338696"/>
          </a:xfrm>
        </p:spPr>
        <p:txBody>
          <a:bodyPr>
            <a:normAutofit/>
          </a:bodyPr>
          <a:lstStyle/>
          <a:p>
            <a:r>
              <a:rPr dirty="0"/>
              <a:t>Conclusion</a:t>
            </a:r>
          </a:p>
        </p:txBody>
      </p:sp>
      <p:pic>
        <p:nvPicPr>
          <p:cNvPr id="5" name="Picture 4">
            <a:extLst>
              <a:ext uri="{FF2B5EF4-FFF2-40B4-BE49-F238E27FC236}">
                <a16:creationId xmlns:a16="http://schemas.microsoft.com/office/drawing/2014/main" id="{5242F315-E264-73D5-0949-C32B66549857}"/>
              </a:ext>
            </a:extLst>
          </p:cNvPr>
          <p:cNvPicPr>
            <a:picLocks noChangeAspect="1"/>
          </p:cNvPicPr>
          <p:nvPr/>
        </p:nvPicPr>
        <p:blipFill>
          <a:blip r:embed="rId2"/>
          <a:srcRect l="21679" r="55223"/>
          <a:stretch>
            <a:fillRect/>
          </a:stretch>
        </p:blipFill>
        <p:spPr>
          <a:xfrm>
            <a:off x="20" y="10"/>
            <a:ext cx="281604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p:cNvSpPr>
            <a:spLocks noGrp="1"/>
          </p:cNvSpPr>
          <p:nvPr>
            <p:ph idx="1"/>
          </p:nvPr>
        </p:nvSpPr>
        <p:spPr>
          <a:xfrm>
            <a:off x="3429000" y="2201958"/>
            <a:ext cx="5086350" cy="3900730"/>
          </a:xfrm>
        </p:spPr>
        <p:txBody>
          <a:bodyPr anchor="t">
            <a:normAutofit/>
          </a:bodyPr>
          <a:lstStyle/>
          <a:p>
            <a:pPr>
              <a:spcAft>
                <a:spcPts val="1500"/>
              </a:spcAft>
              <a:buNone/>
            </a:pPr>
            <a:r>
              <a:rPr lang="en-US" sz="1200" b="1" i="0" dirty="0">
                <a:effectLst/>
                <a:latin typeface="Arial" panose="020B0604020202020204" pitchFamily="34" charset="0"/>
              </a:rPr>
              <a:t>Key Achievements</a:t>
            </a:r>
          </a:p>
          <a:p>
            <a:pPr>
              <a:spcAft>
                <a:spcPts val="750"/>
              </a:spcAft>
              <a:buFont typeface="Arial" panose="020B0604020202020204" pitchFamily="34" charset="0"/>
              <a:buChar char="•"/>
            </a:pPr>
            <a:r>
              <a:rPr lang="en-US" sz="1200" b="0" i="0" dirty="0">
                <a:effectLst/>
                <a:latin typeface="Arial" panose="020B0604020202020204" pitchFamily="34" charset="0"/>
              </a:rPr>
              <a:t>Created a robust ETL pipeline for biological data integration</a:t>
            </a:r>
          </a:p>
          <a:p>
            <a:pPr>
              <a:spcAft>
                <a:spcPts val="750"/>
              </a:spcAft>
              <a:buFont typeface="Arial" panose="020B0604020202020204" pitchFamily="34" charset="0"/>
              <a:buChar char="•"/>
            </a:pPr>
            <a:r>
              <a:rPr lang="en-US" sz="1200" b="0" i="0" dirty="0">
                <a:effectLst/>
                <a:latin typeface="Arial" panose="020B0604020202020204" pitchFamily="34" charset="0"/>
              </a:rPr>
              <a:t>Implemented memory-efficient processing for large XML files</a:t>
            </a:r>
          </a:p>
          <a:p>
            <a:pPr>
              <a:spcAft>
                <a:spcPts val="750"/>
              </a:spcAft>
              <a:buFont typeface="Arial" panose="020B0604020202020204" pitchFamily="34" charset="0"/>
              <a:buChar char="•"/>
            </a:pPr>
            <a:r>
              <a:rPr lang="en-US" sz="1200" b="0" i="0" dirty="0">
                <a:effectLst/>
                <a:latin typeface="Arial" panose="020B0604020202020204" pitchFamily="34" charset="0"/>
              </a:rPr>
              <a:t>Designed a modular, maintainable codebase with clear separation of concerns</a:t>
            </a:r>
          </a:p>
          <a:p>
            <a:pPr>
              <a:spcAft>
                <a:spcPts val="750"/>
              </a:spcAft>
              <a:buFont typeface="Arial" panose="020B0604020202020204" pitchFamily="34" charset="0"/>
              <a:buChar char="•"/>
            </a:pPr>
            <a:r>
              <a:rPr lang="en-US" sz="1200" b="0" i="0" dirty="0">
                <a:effectLst/>
                <a:latin typeface="Arial" panose="020B0604020202020204" pitchFamily="34" charset="0"/>
              </a:rPr>
              <a:t>Established a three-layer data architecture with clean transformations</a:t>
            </a:r>
          </a:p>
          <a:p>
            <a:pPr>
              <a:spcAft>
                <a:spcPts val="750"/>
              </a:spcAft>
              <a:buFont typeface="Arial" panose="020B0604020202020204" pitchFamily="34" charset="0"/>
              <a:buChar char="•"/>
            </a:pPr>
            <a:r>
              <a:rPr lang="en-US" sz="1200" b="0" i="0" dirty="0">
                <a:effectLst/>
                <a:latin typeface="Arial" panose="020B0604020202020204" pitchFamily="34" charset="0"/>
              </a:rPr>
              <a:t>Implemented comprehensive error handling and testing</a:t>
            </a:r>
          </a:p>
          <a:p>
            <a:pPr>
              <a:spcAft>
                <a:spcPts val="750"/>
              </a:spcAft>
              <a:buFont typeface="Arial" panose="020B0604020202020204" pitchFamily="34" charset="0"/>
              <a:buChar char="•"/>
            </a:pPr>
            <a:r>
              <a:rPr lang="en-US" sz="1200" b="0" i="0" dirty="0">
                <a:effectLst/>
                <a:latin typeface="Arial" panose="020B0604020202020204" pitchFamily="34" charset="0"/>
              </a:rPr>
              <a:t>Produced a semantic layer that integrates all required protein data</a:t>
            </a:r>
          </a:p>
          <a:p>
            <a:pPr marL="0" indent="0">
              <a:spcBef>
                <a:spcPts val="2250"/>
              </a:spcBef>
              <a:buNone/>
            </a:pPr>
            <a:r>
              <a:rPr lang="en-US" sz="1200" b="0" i="0" dirty="0">
                <a:effectLst/>
                <a:latin typeface="Arial" panose="020B0604020202020204" pitchFamily="34" charset="0"/>
              </a:rPr>
              <a:t>The solution provides a solid foundation for biological data integration that can be extended for future requirements and scaled for larger datasets.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B3A2D1A-45FC-4F95-B150-1C13EF2F6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39C3C864-C625-4883-B868-9A4C470F4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468" y="3296652"/>
            <a:ext cx="9151584" cy="3561346"/>
          </a:xfrm>
          <a:custGeom>
            <a:avLst/>
            <a:gdLst>
              <a:gd name="connsiteX0" fmla="*/ 0 w 12202113"/>
              <a:gd name="connsiteY0" fmla="*/ 3188466 h 3188466"/>
              <a:gd name="connsiteX1" fmla="*/ 10116 w 12202113"/>
              <a:gd name="connsiteY1" fmla="*/ 2657641 h 3188466"/>
              <a:gd name="connsiteX2" fmla="*/ 10116 w 12202113"/>
              <a:gd name="connsiteY2" fmla="*/ 0 h 3188466"/>
              <a:gd name="connsiteX3" fmla="*/ 12202113 w 12202113"/>
              <a:gd name="connsiteY3" fmla="*/ 0 h 3188466"/>
              <a:gd name="connsiteX4" fmla="*/ 12202113 w 12202113"/>
              <a:gd name="connsiteY4" fmla="*/ 2879832 h 3188466"/>
              <a:gd name="connsiteX5" fmla="*/ 12198167 w 12202113"/>
              <a:gd name="connsiteY5" fmla="*/ 2880360 h 3188466"/>
              <a:gd name="connsiteX6" fmla="*/ 12122128 w 12202113"/>
              <a:gd name="connsiteY6" fmla="*/ 2887194 h 3188466"/>
              <a:gd name="connsiteX7" fmla="*/ 12028868 w 12202113"/>
              <a:gd name="connsiteY7" fmla="*/ 2911786 h 3188466"/>
              <a:gd name="connsiteX8" fmla="*/ 11995238 w 12202113"/>
              <a:gd name="connsiteY8" fmla="*/ 2914090 h 3188466"/>
              <a:gd name="connsiteX9" fmla="*/ 11996460 w 12202113"/>
              <a:gd name="connsiteY9" fmla="*/ 2918442 h 3188466"/>
              <a:gd name="connsiteX10" fmla="*/ 11983968 w 12202113"/>
              <a:gd name="connsiteY10" fmla="*/ 2918762 h 3188466"/>
              <a:gd name="connsiteX11" fmla="*/ 11956084 w 12202113"/>
              <a:gd name="connsiteY11" fmla="*/ 2918868 h 3188466"/>
              <a:gd name="connsiteX12" fmla="*/ 11872586 w 12202113"/>
              <a:gd name="connsiteY12" fmla="*/ 2920076 h 3188466"/>
              <a:gd name="connsiteX13" fmla="*/ 11849804 w 12202113"/>
              <a:gd name="connsiteY13" fmla="*/ 2928420 h 3188466"/>
              <a:gd name="connsiteX14" fmla="*/ 11828254 w 12202113"/>
              <a:gd name="connsiteY14" fmla="*/ 2928551 h 3188466"/>
              <a:gd name="connsiteX15" fmla="*/ 11703277 w 12202113"/>
              <a:gd name="connsiteY15" fmla="*/ 2939735 h 3188466"/>
              <a:gd name="connsiteX16" fmla="*/ 11686094 w 12202113"/>
              <a:gd name="connsiteY16" fmla="*/ 2940570 h 3188466"/>
              <a:gd name="connsiteX17" fmla="*/ 11676788 w 12202113"/>
              <a:gd name="connsiteY17" fmla="*/ 2944321 h 3188466"/>
              <a:gd name="connsiteX18" fmla="*/ 11643464 w 12202113"/>
              <a:gd name="connsiteY18" fmla="*/ 2945066 h 3188466"/>
              <a:gd name="connsiteX19" fmla="*/ 11641922 w 12202113"/>
              <a:gd name="connsiteY19" fmla="*/ 2947200 h 3188466"/>
              <a:gd name="connsiteX20" fmla="*/ 11532386 w 12202113"/>
              <a:gd name="connsiteY20" fmla="*/ 2965529 h 3188466"/>
              <a:gd name="connsiteX21" fmla="*/ 11513619 w 12202113"/>
              <a:gd name="connsiteY21" fmla="*/ 2968556 h 3188466"/>
              <a:gd name="connsiteX22" fmla="*/ 11497404 w 12202113"/>
              <a:gd name="connsiteY22" fmla="*/ 2967639 h 3188466"/>
              <a:gd name="connsiteX23" fmla="*/ 11407630 w 12202113"/>
              <a:gd name="connsiteY23" fmla="*/ 2970255 h 3188466"/>
              <a:gd name="connsiteX24" fmla="*/ 11386276 w 12202113"/>
              <a:gd name="connsiteY24" fmla="*/ 2968648 h 3188466"/>
              <a:gd name="connsiteX25" fmla="*/ 11377296 w 12202113"/>
              <a:gd name="connsiteY25" fmla="*/ 2965257 h 3188466"/>
              <a:gd name="connsiteX26" fmla="*/ 11342536 w 12202113"/>
              <a:gd name="connsiteY26" fmla="*/ 2971666 h 3188466"/>
              <a:gd name="connsiteX27" fmla="*/ 11288902 w 12202113"/>
              <a:gd name="connsiteY27" fmla="*/ 2976058 h 3188466"/>
              <a:gd name="connsiteX28" fmla="*/ 11263411 w 12202113"/>
              <a:gd name="connsiteY28" fmla="*/ 2979228 h 3188466"/>
              <a:gd name="connsiteX29" fmla="*/ 11242843 w 12202113"/>
              <a:gd name="connsiteY29" fmla="*/ 2977303 h 3188466"/>
              <a:gd name="connsiteX30" fmla="*/ 11125798 w 12202113"/>
              <a:gd name="connsiteY30" fmla="*/ 2976816 h 3188466"/>
              <a:gd name="connsiteX31" fmla="*/ 11098884 w 12202113"/>
              <a:gd name="connsiteY31" fmla="*/ 2973758 h 3188466"/>
              <a:gd name="connsiteX32" fmla="*/ 11086128 w 12202113"/>
              <a:gd name="connsiteY32" fmla="*/ 2967663 h 3188466"/>
              <a:gd name="connsiteX33" fmla="*/ 11076132 w 12202113"/>
              <a:gd name="connsiteY33" fmla="*/ 2969836 h 3188466"/>
              <a:gd name="connsiteX34" fmla="*/ 11005337 w 12202113"/>
              <a:gd name="connsiteY34" fmla="*/ 2970053 h 3188466"/>
              <a:gd name="connsiteX35" fmla="*/ 10959154 w 12202113"/>
              <a:gd name="connsiteY35" fmla="*/ 2970750 h 3188466"/>
              <a:gd name="connsiteX36" fmla="*/ 10956347 w 12202113"/>
              <a:gd name="connsiteY36" fmla="*/ 2979118 h 3188466"/>
              <a:gd name="connsiteX37" fmla="*/ 10915223 w 12202113"/>
              <a:gd name="connsiteY37" fmla="*/ 2982099 h 3188466"/>
              <a:gd name="connsiteX38" fmla="*/ 10871398 w 12202113"/>
              <a:gd name="connsiteY38" fmla="*/ 2976728 h 3188466"/>
              <a:gd name="connsiteX39" fmla="*/ 10819743 w 12202113"/>
              <a:gd name="connsiteY39" fmla="*/ 2977481 h 3188466"/>
              <a:gd name="connsiteX40" fmla="*/ 10788834 w 12202113"/>
              <a:gd name="connsiteY40" fmla="*/ 2977840 h 3188466"/>
              <a:gd name="connsiteX41" fmla="*/ 10707711 w 12202113"/>
              <a:gd name="connsiteY41" fmla="*/ 2985644 h 3188466"/>
              <a:gd name="connsiteX42" fmla="*/ 10576086 w 12202113"/>
              <a:gd name="connsiteY42" fmla="*/ 3015319 h 3188466"/>
              <a:gd name="connsiteX43" fmla="*/ 10534761 w 12202113"/>
              <a:gd name="connsiteY43" fmla="*/ 3019524 h 3188466"/>
              <a:gd name="connsiteX44" fmla="*/ 10527537 w 12202113"/>
              <a:gd name="connsiteY44" fmla="*/ 3017814 h 3188466"/>
              <a:gd name="connsiteX45" fmla="*/ 10321799 w 12202113"/>
              <a:gd name="connsiteY45" fmla="*/ 3035635 h 3188466"/>
              <a:gd name="connsiteX46" fmla="*/ 10284989 w 12202113"/>
              <a:gd name="connsiteY46" fmla="*/ 3036679 h 3188466"/>
              <a:gd name="connsiteX47" fmla="*/ 10257423 w 12202113"/>
              <a:gd name="connsiteY47" fmla="*/ 3036027 h 3188466"/>
              <a:gd name="connsiteX48" fmla="*/ 10191450 w 12202113"/>
              <a:gd name="connsiteY48" fmla="*/ 3041963 h 3188466"/>
              <a:gd name="connsiteX49" fmla="*/ 10083845 w 12202113"/>
              <a:gd name="connsiteY49" fmla="*/ 3054978 h 3188466"/>
              <a:gd name="connsiteX50" fmla="*/ 10060611 w 12202113"/>
              <a:gd name="connsiteY50" fmla="*/ 3057035 h 3188466"/>
              <a:gd name="connsiteX51" fmla="*/ 10039363 w 12202113"/>
              <a:gd name="connsiteY51" fmla="*/ 3055961 h 3188466"/>
              <a:gd name="connsiteX52" fmla="*/ 10033322 w 12202113"/>
              <a:gd name="connsiteY52" fmla="*/ 3053238 h 3188466"/>
              <a:gd name="connsiteX53" fmla="*/ 10020337 w 12202113"/>
              <a:gd name="connsiteY53" fmla="*/ 3053912 h 3188466"/>
              <a:gd name="connsiteX54" fmla="*/ 10016616 w 12202113"/>
              <a:gd name="connsiteY54" fmla="*/ 3053498 h 3188466"/>
              <a:gd name="connsiteX55" fmla="*/ 9995549 w 12202113"/>
              <a:gd name="connsiteY55" fmla="*/ 3051719 h 3188466"/>
              <a:gd name="connsiteX56" fmla="*/ 9957212 w 12202113"/>
              <a:gd name="connsiteY56" fmla="*/ 3062663 h 3188466"/>
              <a:gd name="connsiteX57" fmla="*/ 9904584 w 12202113"/>
              <a:gd name="connsiteY57" fmla="*/ 3063999 h 3188466"/>
              <a:gd name="connsiteX58" fmla="*/ 9713857 w 12202113"/>
              <a:gd name="connsiteY58" fmla="*/ 3087955 h 3188466"/>
              <a:gd name="connsiteX59" fmla="*/ 9678879 w 12202113"/>
              <a:gd name="connsiteY59" fmla="*/ 3079676 h 3188466"/>
              <a:gd name="connsiteX60" fmla="*/ 9598760 w 12202113"/>
              <a:gd name="connsiteY60" fmla="*/ 3085228 h 3188466"/>
              <a:gd name="connsiteX61" fmla="*/ 9488796 w 12202113"/>
              <a:gd name="connsiteY61" fmla="*/ 3115384 h 3188466"/>
              <a:gd name="connsiteX62" fmla="*/ 9341972 w 12202113"/>
              <a:gd name="connsiteY62" fmla="*/ 3126583 h 3188466"/>
              <a:gd name="connsiteX63" fmla="*/ 9333795 w 12202113"/>
              <a:gd name="connsiteY63" fmla="*/ 3132083 h 3188466"/>
              <a:gd name="connsiteX64" fmla="*/ 9321736 w 12202113"/>
              <a:gd name="connsiteY64" fmla="*/ 3135834 h 3188466"/>
              <a:gd name="connsiteX65" fmla="*/ 9319405 w 12202113"/>
              <a:gd name="connsiteY65" fmla="*/ 3135561 h 3188466"/>
              <a:gd name="connsiteX66" fmla="*/ 9302847 w 12202113"/>
              <a:gd name="connsiteY66" fmla="*/ 3137746 h 3188466"/>
              <a:gd name="connsiteX67" fmla="*/ 9300930 w 12202113"/>
              <a:gd name="connsiteY67" fmla="*/ 3139687 h 3188466"/>
              <a:gd name="connsiteX68" fmla="*/ 9290106 w 12202113"/>
              <a:gd name="connsiteY68" fmla="*/ 3141645 h 3188466"/>
              <a:gd name="connsiteX69" fmla="*/ 9270220 w 12202113"/>
              <a:gd name="connsiteY69" fmla="*/ 3146737 h 3188466"/>
              <a:gd name="connsiteX70" fmla="*/ 9265150 w 12202113"/>
              <a:gd name="connsiteY70" fmla="*/ 3146531 h 3188466"/>
              <a:gd name="connsiteX71" fmla="*/ 9233057 w 12202113"/>
              <a:gd name="connsiteY71" fmla="*/ 3152408 h 3188466"/>
              <a:gd name="connsiteX72" fmla="*/ 9231974 w 12202113"/>
              <a:gd name="connsiteY72" fmla="*/ 3151938 h 3188466"/>
              <a:gd name="connsiteX73" fmla="*/ 9220130 w 12202113"/>
              <a:gd name="connsiteY73" fmla="*/ 3151189 h 3188466"/>
              <a:gd name="connsiteX74" fmla="*/ 9198955 w 12202113"/>
              <a:gd name="connsiteY74" fmla="*/ 3151015 h 3188466"/>
              <a:gd name="connsiteX75" fmla="*/ 9142196 w 12202113"/>
              <a:gd name="connsiteY75" fmla="*/ 3143802 h 3188466"/>
              <a:gd name="connsiteX76" fmla="*/ 9108665 w 12202113"/>
              <a:gd name="connsiteY76" fmla="*/ 3149868 h 3188466"/>
              <a:gd name="connsiteX77" fmla="*/ 9014086 w 12202113"/>
              <a:gd name="connsiteY77" fmla="*/ 3150791 h 3188466"/>
              <a:gd name="connsiteX78" fmla="*/ 8915037 w 12202113"/>
              <a:gd name="connsiteY78" fmla="*/ 3140020 h 3188466"/>
              <a:gd name="connsiteX79" fmla="*/ 8815667 w 12202113"/>
              <a:gd name="connsiteY79" fmla="*/ 3138606 h 3188466"/>
              <a:gd name="connsiteX80" fmla="*/ 8779688 w 12202113"/>
              <a:gd name="connsiteY80" fmla="*/ 3138895 h 3188466"/>
              <a:gd name="connsiteX81" fmla="*/ 8715556 w 12202113"/>
              <a:gd name="connsiteY81" fmla="*/ 3135878 h 3188466"/>
              <a:gd name="connsiteX82" fmla="*/ 8686183 w 12202113"/>
              <a:gd name="connsiteY82" fmla="*/ 3132307 h 3188466"/>
              <a:gd name="connsiteX83" fmla="*/ 8684895 w 12202113"/>
              <a:gd name="connsiteY83" fmla="*/ 3132527 h 3188466"/>
              <a:gd name="connsiteX84" fmla="*/ 8682270 w 12202113"/>
              <a:gd name="connsiteY84" fmla="*/ 3130989 h 3188466"/>
              <a:gd name="connsiteX85" fmla="*/ 8676836 w 12202113"/>
              <a:gd name="connsiteY85" fmla="*/ 3130278 h 3188466"/>
              <a:gd name="connsiteX86" fmla="*/ 8662002 w 12202113"/>
              <a:gd name="connsiteY86" fmla="*/ 3130735 h 3188466"/>
              <a:gd name="connsiteX87" fmla="*/ 8656423 w 12202113"/>
              <a:gd name="connsiteY87" fmla="*/ 3131304 h 3188466"/>
              <a:gd name="connsiteX88" fmla="*/ 8648261 w 12202113"/>
              <a:gd name="connsiteY88" fmla="*/ 3131294 h 3188466"/>
              <a:gd name="connsiteX89" fmla="*/ 8648057 w 12202113"/>
              <a:gd name="connsiteY89" fmla="*/ 3131167 h 3188466"/>
              <a:gd name="connsiteX90" fmla="*/ 8640412 w 12202113"/>
              <a:gd name="connsiteY90" fmla="*/ 3131403 h 3188466"/>
              <a:gd name="connsiteX91" fmla="*/ 8603003 w 12202113"/>
              <a:gd name="connsiteY91" fmla="*/ 3134155 h 3188466"/>
              <a:gd name="connsiteX92" fmla="*/ 8553571 w 12202113"/>
              <a:gd name="connsiteY92" fmla="*/ 3122125 h 3188466"/>
              <a:gd name="connsiteX93" fmla="*/ 8533128 w 12202113"/>
              <a:gd name="connsiteY93" fmla="*/ 3120039 h 3188466"/>
              <a:gd name="connsiteX94" fmla="*/ 8522209 w 12202113"/>
              <a:gd name="connsiteY94" fmla="*/ 3118252 h 3188466"/>
              <a:gd name="connsiteX95" fmla="*/ 8521532 w 12202113"/>
              <a:gd name="connsiteY95" fmla="*/ 3117705 h 3188466"/>
              <a:gd name="connsiteX96" fmla="*/ 8485667 w 12202113"/>
              <a:gd name="connsiteY96" fmla="*/ 3120406 h 3188466"/>
              <a:gd name="connsiteX97" fmla="*/ 8480905 w 12202113"/>
              <a:gd name="connsiteY97" fmla="*/ 3119749 h 3188466"/>
              <a:gd name="connsiteX98" fmla="*/ 8457530 w 12202113"/>
              <a:gd name="connsiteY98" fmla="*/ 3122810 h 3188466"/>
              <a:gd name="connsiteX99" fmla="*/ 8445451 w 12202113"/>
              <a:gd name="connsiteY99" fmla="*/ 3123697 h 3188466"/>
              <a:gd name="connsiteX100" fmla="*/ 8442039 w 12202113"/>
              <a:gd name="connsiteY100" fmla="*/ 3125378 h 3188466"/>
              <a:gd name="connsiteX101" fmla="*/ 8424215 w 12202113"/>
              <a:gd name="connsiteY101" fmla="*/ 3125963 h 3188466"/>
              <a:gd name="connsiteX102" fmla="*/ 8422165 w 12202113"/>
              <a:gd name="connsiteY102" fmla="*/ 3125491 h 3188466"/>
              <a:gd name="connsiteX103" fmla="*/ 8407465 w 12202113"/>
              <a:gd name="connsiteY103" fmla="*/ 3127979 h 3188466"/>
              <a:gd name="connsiteX104" fmla="*/ 8395146 w 12202113"/>
              <a:gd name="connsiteY104" fmla="*/ 3132488 h 3188466"/>
              <a:gd name="connsiteX105" fmla="*/ 8243538 w 12202113"/>
              <a:gd name="connsiteY105" fmla="*/ 3129873 h 3188466"/>
              <a:gd name="connsiteX106" fmla="*/ 8112685 w 12202113"/>
              <a:gd name="connsiteY106" fmla="*/ 3148698 h 3188466"/>
              <a:gd name="connsiteX107" fmla="*/ 8026741 w 12202113"/>
              <a:gd name="connsiteY107" fmla="*/ 3154015 h 3188466"/>
              <a:gd name="connsiteX108" fmla="*/ 8030400 w 12202113"/>
              <a:gd name="connsiteY108" fmla="*/ 3146736 h 3188466"/>
              <a:gd name="connsiteX109" fmla="*/ 8002987 w 12202113"/>
              <a:gd name="connsiteY109" fmla="*/ 3135663 h 3188466"/>
              <a:gd name="connsiteX110" fmla="*/ 7798568 w 12202113"/>
              <a:gd name="connsiteY110" fmla="*/ 3141249 h 3188466"/>
              <a:gd name="connsiteX111" fmla="*/ 7746353 w 12202113"/>
              <a:gd name="connsiteY111" fmla="*/ 3137755 h 3188466"/>
              <a:gd name="connsiteX112" fmla="*/ 7700395 w 12202113"/>
              <a:gd name="connsiteY112" fmla="*/ 3144729 h 3188466"/>
              <a:gd name="connsiteX113" fmla="*/ 7681335 w 12202113"/>
              <a:gd name="connsiteY113" fmla="*/ 3141120 h 3188466"/>
              <a:gd name="connsiteX114" fmla="*/ 7678044 w 12202113"/>
              <a:gd name="connsiteY114" fmla="*/ 3140387 h 3188466"/>
              <a:gd name="connsiteX115" fmla="*/ 7664890 w 12202113"/>
              <a:gd name="connsiteY115" fmla="*/ 3139855 h 3188466"/>
              <a:gd name="connsiteX116" fmla="*/ 7661183 w 12202113"/>
              <a:gd name="connsiteY116" fmla="*/ 3136706 h 3188466"/>
              <a:gd name="connsiteX117" fmla="*/ 7641383 w 12202113"/>
              <a:gd name="connsiteY117" fmla="*/ 3133755 h 3188466"/>
              <a:gd name="connsiteX118" fmla="*/ 7617169 w 12202113"/>
              <a:gd name="connsiteY118" fmla="*/ 3133614 h 3188466"/>
              <a:gd name="connsiteX119" fmla="*/ 7531143 w 12202113"/>
              <a:gd name="connsiteY119" fmla="*/ 3132781 h 3188466"/>
              <a:gd name="connsiteX120" fmla="*/ 7517113 w 12202113"/>
              <a:gd name="connsiteY120" fmla="*/ 3134483 h 3188466"/>
              <a:gd name="connsiteX121" fmla="*/ 7471320 w 12202113"/>
              <a:gd name="connsiteY121" fmla="*/ 3131645 h 3188466"/>
              <a:gd name="connsiteX122" fmla="*/ 7430512 w 12202113"/>
              <a:gd name="connsiteY122" fmla="*/ 3131007 h 3188466"/>
              <a:gd name="connsiteX123" fmla="*/ 7404071 w 12202113"/>
              <a:gd name="connsiteY123" fmla="*/ 3132361 h 3188466"/>
              <a:gd name="connsiteX124" fmla="*/ 7397140 w 12202113"/>
              <a:gd name="connsiteY124" fmla="*/ 3131239 h 3188466"/>
              <a:gd name="connsiteX125" fmla="*/ 7370514 w 12202113"/>
              <a:gd name="connsiteY125" fmla="*/ 3130516 h 3188466"/>
              <a:gd name="connsiteX126" fmla="*/ 7356953 w 12202113"/>
              <a:gd name="connsiteY126" fmla="*/ 3132179 h 3188466"/>
              <a:gd name="connsiteX127" fmla="*/ 7343567 w 12202113"/>
              <a:gd name="connsiteY127" fmla="*/ 3128350 h 3188466"/>
              <a:gd name="connsiteX128" fmla="*/ 7340295 w 12202113"/>
              <a:gd name="connsiteY128" fmla="*/ 3125545 h 3188466"/>
              <a:gd name="connsiteX129" fmla="*/ 7321348 w 12202113"/>
              <a:gd name="connsiteY129" fmla="*/ 3126804 h 3188466"/>
              <a:gd name="connsiteX130" fmla="*/ 7305815 w 12202113"/>
              <a:gd name="connsiteY130" fmla="*/ 3124063 h 3188466"/>
              <a:gd name="connsiteX131" fmla="*/ 7292274 w 12202113"/>
              <a:gd name="connsiteY131" fmla="*/ 3125855 h 3188466"/>
              <a:gd name="connsiteX132" fmla="*/ 7286654 w 12202113"/>
              <a:gd name="connsiteY132" fmla="*/ 3125451 h 3188466"/>
              <a:gd name="connsiteX133" fmla="*/ 7272685 w 12202113"/>
              <a:gd name="connsiteY133" fmla="*/ 3124094 h 3188466"/>
              <a:gd name="connsiteX134" fmla="*/ 7248584 w 12202113"/>
              <a:gd name="connsiteY134" fmla="*/ 3121080 h 3188466"/>
              <a:gd name="connsiteX135" fmla="*/ 7241065 w 12202113"/>
              <a:gd name="connsiteY135" fmla="*/ 3120661 h 3188466"/>
              <a:gd name="connsiteX136" fmla="*/ 7224696 w 12202113"/>
              <a:gd name="connsiteY136" fmla="*/ 3116051 h 3188466"/>
              <a:gd name="connsiteX137" fmla="*/ 7193009 w 12202113"/>
              <a:gd name="connsiteY137" fmla="*/ 3112108 h 3188466"/>
              <a:gd name="connsiteX138" fmla="*/ 7137220 w 12202113"/>
              <a:gd name="connsiteY138" fmla="*/ 3098354 h 3188466"/>
              <a:gd name="connsiteX139" fmla="*/ 7104427 w 12202113"/>
              <a:gd name="connsiteY139" fmla="*/ 3091790 h 3188466"/>
              <a:gd name="connsiteX140" fmla="*/ 7082240 w 12202113"/>
              <a:gd name="connsiteY140" fmla="*/ 3085740 h 3188466"/>
              <a:gd name="connsiteX141" fmla="*/ 7016754 w 12202113"/>
              <a:gd name="connsiteY141" fmla="*/ 3077196 h 3188466"/>
              <a:gd name="connsiteX142" fmla="*/ 6904436 w 12202113"/>
              <a:gd name="connsiteY142" fmla="*/ 3065900 h 3188466"/>
              <a:gd name="connsiteX143" fmla="*/ 6881434 w 12202113"/>
              <a:gd name="connsiteY143" fmla="*/ 3062865 h 3188466"/>
              <a:gd name="connsiteX144" fmla="*/ 6865273 w 12202113"/>
              <a:gd name="connsiteY144" fmla="*/ 3057749 h 3188466"/>
              <a:gd name="connsiteX145" fmla="*/ 6864671 w 12202113"/>
              <a:gd name="connsiteY145" fmla="*/ 3054378 h 3188466"/>
              <a:gd name="connsiteX146" fmla="*/ 6852599 w 12202113"/>
              <a:gd name="connsiteY146" fmla="*/ 3052306 h 3188466"/>
              <a:gd name="connsiteX147" fmla="*/ 6850143 w 12202113"/>
              <a:gd name="connsiteY147" fmla="*/ 3051232 h 3188466"/>
              <a:gd name="connsiteX148" fmla="*/ 6835301 w 12202113"/>
              <a:gd name="connsiteY148" fmla="*/ 3045593 h 3188466"/>
              <a:gd name="connsiteX149" fmla="*/ 6784871 w 12202113"/>
              <a:gd name="connsiteY149" fmla="*/ 3046562 h 3188466"/>
              <a:gd name="connsiteX150" fmla="*/ 6738245 w 12202113"/>
              <a:gd name="connsiteY150" fmla="*/ 3037055 h 3188466"/>
              <a:gd name="connsiteX151" fmla="*/ 6537703 w 12202113"/>
              <a:gd name="connsiteY151" fmla="*/ 3017736 h 3188466"/>
              <a:gd name="connsiteX152" fmla="*/ 6521858 w 12202113"/>
              <a:gd name="connsiteY152" fmla="*/ 3004158 h 3188466"/>
              <a:gd name="connsiteX153" fmla="*/ 6445069 w 12202113"/>
              <a:gd name="connsiteY153" fmla="*/ 2992470 h 3188466"/>
              <a:gd name="connsiteX154" fmla="*/ 6302447 w 12202113"/>
              <a:gd name="connsiteY154" fmla="*/ 2994274 h 3188466"/>
              <a:gd name="connsiteX155" fmla="*/ 6160029 w 12202113"/>
              <a:gd name="connsiteY155" fmla="*/ 2973666 h 3188466"/>
              <a:gd name="connsiteX156" fmla="*/ 6144046 w 12202113"/>
              <a:gd name="connsiteY156" fmla="*/ 2976380 h 3188466"/>
              <a:gd name="connsiteX157" fmla="*/ 6127670 w 12202113"/>
              <a:gd name="connsiteY157" fmla="*/ 2976929 h 3188466"/>
              <a:gd name="connsiteX158" fmla="*/ 6126155 w 12202113"/>
              <a:gd name="connsiteY158" fmla="*/ 2976245 h 3188466"/>
              <a:gd name="connsiteX159" fmla="*/ 6108575 w 12202113"/>
              <a:gd name="connsiteY159" fmla="*/ 2974651 h 3188466"/>
              <a:gd name="connsiteX160" fmla="*/ 6103746 w 12202113"/>
              <a:gd name="connsiteY160" fmla="*/ 2975803 h 3188466"/>
              <a:gd name="connsiteX161" fmla="*/ 6091377 w 12202113"/>
              <a:gd name="connsiteY161" fmla="*/ 2975180 h 3188466"/>
              <a:gd name="connsiteX162" fmla="*/ 6066183 w 12202113"/>
              <a:gd name="connsiteY162" fmla="*/ 2975222 h 3188466"/>
              <a:gd name="connsiteX163" fmla="*/ 6063287 w 12202113"/>
              <a:gd name="connsiteY163" fmla="*/ 2974353 h 3188466"/>
              <a:gd name="connsiteX164" fmla="*/ 6054813 w 12202113"/>
              <a:gd name="connsiteY164" fmla="*/ 2974911 h 3188466"/>
              <a:gd name="connsiteX165" fmla="*/ 6050809 w 12202113"/>
              <a:gd name="connsiteY165" fmla="*/ 2973985 h 3188466"/>
              <a:gd name="connsiteX166" fmla="*/ 6013979 w 12202113"/>
              <a:gd name="connsiteY166" fmla="*/ 2974553 h 3188466"/>
              <a:gd name="connsiteX167" fmla="*/ 6013800 w 12202113"/>
              <a:gd name="connsiteY167" fmla="*/ 2973973 h 3188466"/>
              <a:gd name="connsiteX168" fmla="*/ 6004866 w 12202113"/>
              <a:gd name="connsiteY168" fmla="*/ 2971570 h 3188466"/>
              <a:gd name="connsiteX169" fmla="*/ 5987036 w 12202113"/>
              <a:gd name="connsiteY169" fmla="*/ 2968315 h 3188466"/>
              <a:gd name="connsiteX170" fmla="*/ 5950027 w 12202113"/>
              <a:gd name="connsiteY170" fmla="*/ 2953546 h 3188466"/>
              <a:gd name="connsiteX171" fmla="*/ 5911668 w 12202113"/>
              <a:gd name="connsiteY171" fmla="*/ 2954074 h 3188466"/>
              <a:gd name="connsiteX172" fmla="*/ 5904110 w 12202113"/>
              <a:gd name="connsiteY172" fmla="*/ 2953861 h 3188466"/>
              <a:gd name="connsiteX173" fmla="*/ 5904026 w 12202113"/>
              <a:gd name="connsiteY173" fmla="*/ 2953724 h 3188466"/>
              <a:gd name="connsiteX174" fmla="*/ 5896189 w 12202113"/>
              <a:gd name="connsiteY174" fmla="*/ 2953236 h 3188466"/>
              <a:gd name="connsiteX175" fmla="*/ 5890331 w 12202113"/>
              <a:gd name="connsiteY175" fmla="*/ 2953471 h 3188466"/>
              <a:gd name="connsiteX176" fmla="*/ 5875672 w 12202113"/>
              <a:gd name="connsiteY176" fmla="*/ 2953056 h 3188466"/>
              <a:gd name="connsiteX177" fmla="*/ 5871070 w 12202113"/>
              <a:gd name="connsiteY177" fmla="*/ 2952035 h 3188466"/>
              <a:gd name="connsiteX178" fmla="*/ 5869888 w 12202113"/>
              <a:gd name="connsiteY178" fmla="*/ 2950364 h 3188466"/>
              <a:gd name="connsiteX179" fmla="*/ 5868461 w 12202113"/>
              <a:gd name="connsiteY179" fmla="*/ 2950506 h 3188466"/>
              <a:gd name="connsiteX180" fmla="*/ 5843343 w 12202113"/>
              <a:gd name="connsiteY180" fmla="*/ 2945262 h 3188466"/>
              <a:gd name="connsiteX181" fmla="*/ 5784331 w 12202113"/>
              <a:gd name="connsiteY181" fmla="*/ 2938531 h 3188466"/>
              <a:gd name="connsiteX182" fmla="*/ 5749498 w 12202113"/>
              <a:gd name="connsiteY182" fmla="*/ 2936713 h 3188466"/>
              <a:gd name="connsiteX183" fmla="*/ 5655214 w 12202113"/>
              <a:gd name="connsiteY183" fmla="*/ 2929503 h 3188466"/>
              <a:gd name="connsiteX184" fmla="*/ 5561446 w 12202113"/>
              <a:gd name="connsiteY184" fmla="*/ 2920575 h 3188466"/>
              <a:gd name="connsiteX185" fmla="*/ 5519456 w 12202113"/>
              <a:gd name="connsiteY185" fmla="*/ 2906631 h 3188466"/>
              <a:gd name="connsiteX186" fmla="*/ 5514099 w 12202113"/>
              <a:gd name="connsiteY186" fmla="*/ 2906097 h 3188466"/>
              <a:gd name="connsiteX187" fmla="*/ 5499273 w 12202113"/>
              <a:gd name="connsiteY187" fmla="*/ 2907057 h 3188466"/>
              <a:gd name="connsiteX188" fmla="*/ 5493664 w 12202113"/>
              <a:gd name="connsiteY188" fmla="*/ 2907817 h 3188466"/>
              <a:gd name="connsiteX189" fmla="*/ 5485530 w 12202113"/>
              <a:gd name="connsiteY189" fmla="*/ 2908080 h 3188466"/>
              <a:gd name="connsiteX190" fmla="*/ 5485337 w 12202113"/>
              <a:gd name="connsiteY190" fmla="*/ 2907959 h 3188466"/>
              <a:gd name="connsiteX191" fmla="*/ 5477696 w 12202113"/>
              <a:gd name="connsiteY191" fmla="*/ 2908455 h 3188466"/>
              <a:gd name="connsiteX192" fmla="*/ 5440170 w 12202113"/>
              <a:gd name="connsiteY192" fmla="*/ 2912482 h 3188466"/>
              <a:gd name="connsiteX193" fmla="*/ 5391911 w 12202113"/>
              <a:gd name="connsiteY193" fmla="*/ 2902040 h 3188466"/>
              <a:gd name="connsiteX194" fmla="*/ 5371708 w 12202113"/>
              <a:gd name="connsiteY194" fmla="*/ 2900629 h 3188466"/>
              <a:gd name="connsiteX195" fmla="*/ 5360976 w 12202113"/>
              <a:gd name="connsiteY195" fmla="*/ 2899197 h 3188466"/>
              <a:gd name="connsiteX196" fmla="*/ 5360345 w 12202113"/>
              <a:gd name="connsiteY196" fmla="*/ 2898671 h 3188466"/>
              <a:gd name="connsiteX197" fmla="*/ 5324367 w 12202113"/>
              <a:gd name="connsiteY197" fmla="*/ 2902593 h 3188466"/>
              <a:gd name="connsiteX198" fmla="*/ 5319673 w 12202113"/>
              <a:gd name="connsiteY198" fmla="*/ 2902094 h 3188466"/>
              <a:gd name="connsiteX199" fmla="*/ 5296114 w 12202113"/>
              <a:gd name="connsiteY199" fmla="*/ 2905958 h 3188466"/>
              <a:gd name="connsiteX200" fmla="*/ 5283999 w 12202113"/>
              <a:gd name="connsiteY200" fmla="*/ 2907258 h 3188466"/>
              <a:gd name="connsiteX201" fmla="*/ 5280460 w 12202113"/>
              <a:gd name="connsiteY201" fmla="*/ 2909063 h 3188466"/>
              <a:gd name="connsiteX202" fmla="*/ 5262637 w 12202113"/>
              <a:gd name="connsiteY202" fmla="*/ 2910250 h 3188466"/>
              <a:gd name="connsiteX203" fmla="*/ 5260635 w 12202113"/>
              <a:gd name="connsiteY203" fmla="*/ 2909845 h 3188466"/>
              <a:gd name="connsiteX204" fmla="*/ 5245770 w 12202113"/>
              <a:gd name="connsiteY204" fmla="*/ 2912842 h 3188466"/>
              <a:gd name="connsiteX205" fmla="*/ 5233108 w 12202113"/>
              <a:gd name="connsiteY205" fmla="*/ 2917794 h 3188466"/>
              <a:gd name="connsiteX206" fmla="*/ 5082201 w 12202113"/>
              <a:gd name="connsiteY206" fmla="*/ 2920260 h 3188466"/>
              <a:gd name="connsiteX207" fmla="*/ 4939211 w 12202113"/>
              <a:gd name="connsiteY207" fmla="*/ 2931760 h 3188466"/>
              <a:gd name="connsiteX208" fmla="*/ 4794309 w 12202113"/>
              <a:gd name="connsiteY208" fmla="*/ 2937227 h 3188466"/>
              <a:gd name="connsiteX209" fmla="*/ 4637676 w 12202113"/>
              <a:gd name="connsiteY209" fmla="*/ 2946666 h 3188466"/>
              <a:gd name="connsiteX210" fmla="*/ 4585922 w 12202113"/>
              <a:gd name="connsiteY210" fmla="*/ 2944906 h 3188466"/>
              <a:gd name="connsiteX211" fmla="*/ 4539516 w 12202113"/>
              <a:gd name="connsiteY211" fmla="*/ 2953466 h 3188466"/>
              <a:gd name="connsiteX212" fmla="*/ 4520819 w 12202113"/>
              <a:gd name="connsiteY212" fmla="*/ 2950477 h 3188466"/>
              <a:gd name="connsiteX213" fmla="*/ 4517604 w 12202113"/>
              <a:gd name="connsiteY213" fmla="*/ 2949852 h 3188466"/>
              <a:gd name="connsiteX214" fmla="*/ 4504537 w 12202113"/>
              <a:gd name="connsiteY214" fmla="*/ 2949759 h 3188466"/>
              <a:gd name="connsiteX215" fmla="*/ 4501104 w 12202113"/>
              <a:gd name="connsiteY215" fmla="*/ 2946715 h 3188466"/>
              <a:gd name="connsiteX216" fmla="*/ 4342695 w 12202113"/>
              <a:gd name="connsiteY216" fmla="*/ 2951638 h 3188466"/>
              <a:gd name="connsiteX217" fmla="*/ 4274096 w 12202113"/>
              <a:gd name="connsiteY217" fmla="*/ 2953640 h 3188466"/>
              <a:gd name="connsiteX218" fmla="*/ 4248170 w 12202113"/>
              <a:gd name="connsiteY218" fmla="*/ 2951384 h 3188466"/>
              <a:gd name="connsiteX219" fmla="*/ 4147924 w 12202113"/>
              <a:gd name="connsiteY219" fmla="*/ 2945945 h 3188466"/>
              <a:gd name="connsiteX220" fmla="*/ 4061825 w 12202113"/>
              <a:gd name="connsiteY220" fmla="*/ 2944206 h 3188466"/>
              <a:gd name="connsiteX221" fmla="*/ 3998557 w 12202113"/>
              <a:gd name="connsiteY221" fmla="*/ 2955821 h 3188466"/>
              <a:gd name="connsiteX222" fmla="*/ 3993107 w 12202113"/>
              <a:gd name="connsiteY222" fmla="*/ 2953708 h 3188466"/>
              <a:gd name="connsiteX223" fmla="*/ 3949713 w 12202113"/>
              <a:gd name="connsiteY223" fmla="*/ 2955441 h 3188466"/>
              <a:gd name="connsiteX224" fmla="*/ 3797284 w 12202113"/>
              <a:gd name="connsiteY224" fmla="*/ 2977037 h 3188466"/>
              <a:gd name="connsiteX225" fmla="*/ 3712498 w 12202113"/>
              <a:gd name="connsiteY225" fmla="*/ 2979996 h 3188466"/>
              <a:gd name="connsiteX226" fmla="*/ 3682471 w 12202113"/>
              <a:gd name="connsiteY226" fmla="*/ 2978543 h 3188466"/>
              <a:gd name="connsiteX227" fmla="*/ 3632163 w 12202113"/>
              <a:gd name="connsiteY227" fmla="*/ 2976264 h 3188466"/>
              <a:gd name="connsiteX228" fmla="*/ 3594728 w 12202113"/>
              <a:gd name="connsiteY228" fmla="*/ 2968398 h 3188466"/>
              <a:gd name="connsiteX229" fmla="*/ 3552594 w 12202113"/>
              <a:gd name="connsiteY229" fmla="*/ 2968934 h 3188466"/>
              <a:gd name="connsiteX230" fmla="*/ 3542589 w 12202113"/>
              <a:gd name="connsiteY230" fmla="*/ 2977031 h 3188466"/>
              <a:gd name="connsiteX231" fmla="*/ 3497591 w 12202113"/>
              <a:gd name="connsiteY231" fmla="*/ 2975018 h 3188466"/>
              <a:gd name="connsiteX232" fmla="*/ 3429352 w 12202113"/>
              <a:gd name="connsiteY232" fmla="*/ 2971090 h 3188466"/>
              <a:gd name="connsiteX233" fmla="*/ 3389938 w 12202113"/>
              <a:gd name="connsiteY233" fmla="*/ 2970884 h 3188466"/>
              <a:gd name="connsiteX234" fmla="*/ 3282344 w 12202113"/>
              <a:gd name="connsiteY234" fmla="*/ 2968084 h 3188466"/>
              <a:gd name="connsiteX235" fmla="*/ 3174624 w 12202113"/>
              <a:gd name="connsiteY235" fmla="*/ 2963576 h 3188466"/>
              <a:gd name="connsiteX236" fmla="*/ 3111077 w 12202113"/>
              <a:gd name="connsiteY236" fmla="*/ 2951285 h 3188466"/>
              <a:gd name="connsiteX237" fmla="*/ 3022501 w 12202113"/>
              <a:gd name="connsiteY237" fmla="*/ 2948619 h 3188466"/>
              <a:gd name="connsiteX238" fmla="*/ 3007714 w 12202113"/>
              <a:gd name="connsiteY238" fmla="*/ 2946762 h 3188466"/>
              <a:gd name="connsiteX239" fmla="*/ 2903098 w 12202113"/>
              <a:gd name="connsiteY239" fmla="*/ 2940576 h 3188466"/>
              <a:gd name="connsiteX240" fmla="*/ 2781591 w 12202113"/>
              <a:gd name="connsiteY240" fmla="*/ 2946394 h 3188466"/>
              <a:gd name="connsiteX241" fmla="*/ 2627942 w 12202113"/>
              <a:gd name="connsiteY241" fmla="*/ 2919996 h 3188466"/>
              <a:gd name="connsiteX242" fmla="*/ 2354959 w 12202113"/>
              <a:gd name="connsiteY242" fmla="*/ 2882080 h 3188466"/>
              <a:gd name="connsiteX243" fmla="*/ 2063184 w 12202113"/>
              <a:gd name="connsiteY243" fmla="*/ 2879109 h 3188466"/>
              <a:gd name="connsiteX244" fmla="*/ 1986946 w 12202113"/>
              <a:gd name="connsiteY244" fmla="*/ 2887619 h 3188466"/>
              <a:gd name="connsiteX245" fmla="*/ 1763479 w 12202113"/>
              <a:gd name="connsiteY245" fmla="*/ 2909077 h 3188466"/>
              <a:gd name="connsiteX246" fmla="*/ 1537980 w 12202113"/>
              <a:gd name="connsiteY246" fmla="*/ 2960398 h 3188466"/>
              <a:gd name="connsiteX247" fmla="*/ 1395229 w 12202113"/>
              <a:gd name="connsiteY247" fmla="*/ 2975625 h 3188466"/>
              <a:gd name="connsiteX248" fmla="*/ 1327834 w 12202113"/>
              <a:gd name="connsiteY248" fmla="*/ 2989485 h 3188466"/>
              <a:gd name="connsiteX249" fmla="*/ 1280757 w 12202113"/>
              <a:gd name="connsiteY249" fmla="*/ 2992959 h 3188466"/>
              <a:gd name="connsiteX250" fmla="*/ 1252582 w 12202113"/>
              <a:gd name="connsiteY250" fmla="*/ 2995877 h 3188466"/>
              <a:gd name="connsiteX251" fmla="*/ 1204670 w 12202113"/>
              <a:gd name="connsiteY251" fmla="*/ 3014826 h 3188466"/>
              <a:gd name="connsiteX252" fmla="*/ 1020457 w 12202113"/>
              <a:gd name="connsiteY252" fmla="*/ 3031603 h 3188466"/>
              <a:gd name="connsiteX253" fmla="*/ 843248 w 12202113"/>
              <a:gd name="connsiteY253" fmla="*/ 3026954 h 3188466"/>
              <a:gd name="connsiteX254" fmla="*/ 583517 w 12202113"/>
              <a:gd name="connsiteY254" fmla="*/ 3089095 h 3188466"/>
              <a:gd name="connsiteX255" fmla="*/ 556836 w 12202113"/>
              <a:gd name="connsiteY255" fmla="*/ 3094374 h 3188466"/>
              <a:gd name="connsiteX256" fmla="*/ 412089 w 12202113"/>
              <a:gd name="connsiteY256" fmla="*/ 3121334 h 3188466"/>
              <a:gd name="connsiteX257" fmla="*/ 83929 w 12202113"/>
              <a:gd name="connsiteY257" fmla="*/ 3150566 h 318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2202113" h="3188466">
                <a:moveTo>
                  <a:pt x="0" y="3188466"/>
                </a:moveTo>
                <a:lnTo>
                  <a:pt x="10116" y="2657641"/>
                </a:lnTo>
                <a:lnTo>
                  <a:pt x="10116" y="0"/>
                </a:lnTo>
                <a:lnTo>
                  <a:pt x="12202113" y="0"/>
                </a:lnTo>
                <a:lnTo>
                  <a:pt x="12202113" y="2879832"/>
                </a:lnTo>
                <a:lnTo>
                  <a:pt x="12198167" y="2880360"/>
                </a:lnTo>
                <a:cubicBezTo>
                  <a:pt x="12163116" y="2884349"/>
                  <a:pt x="12143771" y="2884544"/>
                  <a:pt x="12122128" y="2887194"/>
                </a:cubicBezTo>
                <a:cubicBezTo>
                  <a:pt x="12087086" y="2893347"/>
                  <a:pt x="12050015" y="2907304"/>
                  <a:pt x="12028868" y="2911786"/>
                </a:cubicBezTo>
                <a:lnTo>
                  <a:pt x="11995238" y="2914090"/>
                </a:lnTo>
                <a:lnTo>
                  <a:pt x="11996460" y="2918442"/>
                </a:lnTo>
                <a:lnTo>
                  <a:pt x="11983968" y="2918762"/>
                </a:lnTo>
                <a:lnTo>
                  <a:pt x="11956084" y="2918868"/>
                </a:lnTo>
                <a:cubicBezTo>
                  <a:pt x="11938684" y="2919526"/>
                  <a:pt x="11890300" y="2918483"/>
                  <a:pt x="11872586" y="2920076"/>
                </a:cubicBezTo>
                <a:cubicBezTo>
                  <a:pt x="11867476" y="2924717"/>
                  <a:pt x="11859589" y="2927247"/>
                  <a:pt x="11849804" y="2928420"/>
                </a:cubicBezTo>
                <a:lnTo>
                  <a:pt x="11828254" y="2928551"/>
                </a:lnTo>
                <a:lnTo>
                  <a:pt x="11703277" y="2939735"/>
                </a:lnTo>
                <a:lnTo>
                  <a:pt x="11686094" y="2940570"/>
                </a:lnTo>
                <a:lnTo>
                  <a:pt x="11676788" y="2944321"/>
                </a:lnTo>
                <a:cubicBezTo>
                  <a:pt x="11669684" y="2945069"/>
                  <a:pt x="11649276" y="2944585"/>
                  <a:pt x="11643464" y="2945066"/>
                </a:cubicBezTo>
                <a:lnTo>
                  <a:pt x="11641922" y="2947200"/>
                </a:lnTo>
                <a:cubicBezTo>
                  <a:pt x="11623408" y="2950611"/>
                  <a:pt x="11553770" y="2961969"/>
                  <a:pt x="11532386" y="2965529"/>
                </a:cubicBezTo>
                <a:cubicBezTo>
                  <a:pt x="11528114" y="2962248"/>
                  <a:pt x="11518548" y="2967430"/>
                  <a:pt x="11513619" y="2968556"/>
                </a:cubicBezTo>
                <a:cubicBezTo>
                  <a:pt x="11512856" y="2966346"/>
                  <a:pt x="11500924" y="2965672"/>
                  <a:pt x="11497404" y="2967639"/>
                </a:cubicBezTo>
                <a:cubicBezTo>
                  <a:pt x="11413522" y="2978420"/>
                  <a:pt x="11455510" y="2956141"/>
                  <a:pt x="11407630" y="2970255"/>
                </a:cubicBezTo>
                <a:cubicBezTo>
                  <a:pt x="11399160" y="2971190"/>
                  <a:pt x="11392296" y="2970299"/>
                  <a:pt x="11386276" y="2968648"/>
                </a:cubicBezTo>
                <a:lnTo>
                  <a:pt x="11377296" y="2965257"/>
                </a:lnTo>
                <a:lnTo>
                  <a:pt x="11342536" y="2971666"/>
                </a:lnTo>
                <a:cubicBezTo>
                  <a:pt x="11325414" y="2973900"/>
                  <a:pt x="11307393" y="2975381"/>
                  <a:pt x="11288902" y="2976058"/>
                </a:cubicBezTo>
                <a:cubicBezTo>
                  <a:pt x="11284753" y="2971542"/>
                  <a:pt x="11270239" y="2977957"/>
                  <a:pt x="11263411" y="2979228"/>
                </a:cubicBezTo>
                <a:cubicBezTo>
                  <a:pt x="11263340" y="2976278"/>
                  <a:pt x="11248212" y="2974865"/>
                  <a:pt x="11242843" y="2977303"/>
                </a:cubicBezTo>
                <a:cubicBezTo>
                  <a:pt x="11130019" y="2987845"/>
                  <a:pt x="11193504" y="2960297"/>
                  <a:pt x="11125798" y="2976816"/>
                </a:cubicBezTo>
                <a:cubicBezTo>
                  <a:pt x="11114472" y="2977677"/>
                  <a:pt x="11105974" y="2976199"/>
                  <a:pt x="11098884" y="2973758"/>
                </a:cubicBezTo>
                <a:lnTo>
                  <a:pt x="11086128" y="2967663"/>
                </a:lnTo>
                <a:lnTo>
                  <a:pt x="11076132" y="2969836"/>
                </a:lnTo>
                <a:cubicBezTo>
                  <a:pt x="11038408" y="2970007"/>
                  <a:pt x="11027285" y="2963760"/>
                  <a:pt x="11005337" y="2970053"/>
                </a:cubicBezTo>
                <a:cubicBezTo>
                  <a:pt x="10972902" y="2956973"/>
                  <a:pt x="10983824" y="2968749"/>
                  <a:pt x="10959154" y="2970750"/>
                </a:cubicBezTo>
                <a:cubicBezTo>
                  <a:pt x="10939692" y="2973358"/>
                  <a:pt x="10975422" y="2978377"/>
                  <a:pt x="10956347" y="2979118"/>
                </a:cubicBezTo>
                <a:cubicBezTo>
                  <a:pt x="10935712" y="2975741"/>
                  <a:pt x="10936682" y="2986229"/>
                  <a:pt x="10915223" y="2982099"/>
                </a:cubicBezTo>
                <a:cubicBezTo>
                  <a:pt x="10920436" y="2974198"/>
                  <a:pt x="10872877" y="2983630"/>
                  <a:pt x="10871398" y="2976728"/>
                </a:cubicBezTo>
                <a:cubicBezTo>
                  <a:pt x="10853171" y="2986599"/>
                  <a:pt x="10844013" y="2974439"/>
                  <a:pt x="10819743" y="2977481"/>
                </a:cubicBezTo>
                <a:cubicBezTo>
                  <a:pt x="10808314" y="2981215"/>
                  <a:pt x="10800068" y="2981856"/>
                  <a:pt x="10788834" y="2977840"/>
                </a:cubicBezTo>
                <a:cubicBezTo>
                  <a:pt x="10736185" y="2996020"/>
                  <a:pt x="10756982" y="2978653"/>
                  <a:pt x="10707711" y="2985644"/>
                </a:cubicBezTo>
                <a:cubicBezTo>
                  <a:pt x="10665262" y="2992997"/>
                  <a:pt x="10617142" y="2997767"/>
                  <a:pt x="10576086" y="3015319"/>
                </a:cubicBezTo>
                <a:cubicBezTo>
                  <a:pt x="10568550" y="3020292"/>
                  <a:pt x="10550046" y="3022174"/>
                  <a:pt x="10534761" y="3019524"/>
                </a:cubicBezTo>
                <a:cubicBezTo>
                  <a:pt x="10532134" y="3019067"/>
                  <a:pt x="10529698" y="3018490"/>
                  <a:pt x="10527537" y="3017814"/>
                </a:cubicBezTo>
                <a:cubicBezTo>
                  <a:pt x="10492044" y="3020498"/>
                  <a:pt x="10362224" y="3032491"/>
                  <a:pt x="10321799" y="3035635"/>
                </a:cubicBezTo>
                <a:cubicBezTo>
                  <a:pt x="10318526" y="3029246"/>
                  <a:pt x="10298084" y="3040774"/>
                  <a:pt x="10284989" y="3036679"/>
                </a:cubicBezTo>
                <a:cubicBezTo>
                  <a:pt x="10275610" y="3033085"/>
                  <a:pt x="10267220" y="3035744"/>
                  <a:pt x="10257423" y="3036027"/>
                </a:cubicBezTo>
                <a:cubicBezTo>
                  <a:pt x="10244517" y="3033202"/>
                  <a:pt x="10202424" y="3038304"/>
                  <a:pt x="10191450" y="3041963"/>
                </a:cubicBezTo>
                <a:cubicBezTo>
                  <a:pt x="10165225" y="3054679"/>
                  <a:pt x="10105634" y="3045236"/>
                  <a:pt x="10083845" y="3054978"/>
                </a:cubicBezTo>
                <a:cubicBezTo>
                  <a:pt x="10075939" y="3056408"/>
                  <a:pt x="10068203" y="3056986"/>
                  <a:pt x="10060611" y="3057035"/>
                </a:cubicBezTo>
                <a:lnTo>
                  <a:pt x="10039363" y="3055961"/>
                </a:lnTo>
                <a:lnTo>
                  <a:pt x="10033322" y="3053238"/>
                </a:lnTo>
                <a:lnTo>
                  <a:pt x="10020337" y="3053912"/>
                </a:lnTo>
                <a:lnTo>
                  <a:pt x="10016616" y="3053498"/>
                </a:lnTo>
                <a:cubicBezTo>
                  <a:pt x="10009508" y="3052695"/>
                  <a:pt x="10002492" y="3051995"/>
                  <a:pt x="9995549" y="3051719"/>
                </a:cubicBezTo>
                <a:cubicBezTo>
                  <a:pt x="10004680" y="3065377"/>
                  <a:pt x="9937988" y="3051618"/>
                  <a:pt x="9957212" y="3062663"/>
                </a:cubicBezTo>
                <a:cubicBezTo>
                  <a:pt x="9920646" y="3063519"/>
                  <a:pt x="9948538" y="3073806"/>
                  <a:pt x="9904584" y="3063999"/>
                </a:cubicBezTo>
                <a:cubicBezTo>
                  <a:pt x="9847813" y="3075166"/>
                  <a:pt x="9758323" y="3071010"/>
                  <a:pt x="9713857" y="3087955"/>
                </a:cubicBezTo>
                <a:cubicBezTo>
                  <a:pt x="9719380" y="3081485"/>
                  <a:pt x="9695453" y="3076466"/>
                  <a:pt x="9678879" y="3079676"/>
                </a:cubicBezTo>
                <a:cubicBezTo>
                  <a:pt x="9698255" y="3054291"/>
                  <a:pt x="9613348" y="3102551"/>
                  <a:pt x="9598760" y="3085228"/>
                </a:cubicBezTo>
                <a:cubicBezTo>
                  <a:pt x="9598041" y="3101310"/>
                  <a:pt x="9523758" y="3128579"/>
                  <a:pt x="9488796" y="3115384"/>
                </a:cubicBezTo>
                <a:cubicBezTo>
                  <a:pt x="9435532" y="3118605"/>
                  <a:pt x="9397815" y="3131898"/>
                  <a:pt x="9341972" y="3126583"/>
                </a:cubicBezTo>
                <a:cubicBezTo>
                  <a:pt x="9340239" y="3128735"/>
                  <a:pt x="9337399" y="3130536"/>
                  <a:pt x="9333795" y="3132083"/>
                </a:cubicBezTo>
                <a:lnTo>
                  <a:pt x="9321736" y="3135834"/>
                </a:lnTo>
                <a:lnTo>
                  <a:pt x="9319405" y="3135561"/>
                </a:lnTo>
                <a:cubicBezTo>
                  <a:pt x="9310247" y="3135512"/>
                  <a:pt x="9305558" y="3136419"/>
                  <a:pt x="9302847" y="3137746"/>
                </a:cubicBezTo>
                <a:lnTo>
                  <a:pt x="9300930" y="3139687"/>
                </a:lnTo>
                <a:lnTo>
                  <a:pt x="9290106" y="3141645"/>
                </a:lnTo>
                <a:lnTo>
                  <a:pt x="9270220" y="3146737"/>
                </a:lnTo>
                <a:lnTo>
                  <a:pt x="9265150" y="3146531"/>
                </a:lnTo>
                <a:lnTo>
                  <a:pt x="9233057" y="3152408"/>
                </a:lnTo>
                <a:lnTo>
                  <a:pt x="9231974" y="3151938"/>
                </a:lnTo>
                <a:cubicBezTo>
                  <a:pt x="9228816" y="3151020"/>
                  <a:pt x="9225099" y="3150595"/>
                  <a:pt x="9220130" y="3151189"/>
                </a:cubicBezTo>
                <a:cubicBezTo>
                  <a:pt x="9218372" y="3142213"/>
                  <a:pt x="9213458" y="3148467"/>
                  <a:pt x="9198955" y="3151015"/>
                </a:cubicBezTo>
                <a:cubicBezTo>
                  <a:pt x="9192986" y="3137641"/>
                  <a:pt x="9157451" y="3149750"/>
                  <a:pt x="9142196" y="3143802"/>
                </a:cubicBezTo>
                <a:cubicBezTo>
                  <a:pt x="9131673" y="3145976"/>
                  <a:pt x="9120437" y="3148030"/>
                  <a:pt x="9108665" y="3149868"/>
                </a:cubicBezTo>
                <a:lnTo>
                  <a:pt x="9014086" y="3150791"/>
                </a:lnTo>
                <a:lnTo>
                  <a:pt x="8915037" y="3140020"/>
                </a:lnTo>
                <a:cubicBezTo>
                  <a:pt x="8878400" y="3139785"/>
                  <a:pt x="8846675" y="3135786"/>
                  <a:pt x="8815667" y="3138606"/>
                </a:cubicBezTo>
                <a:cubicBezTo>
                  <a:pt x="8803071" y="3135495"/>
                  <a:pt x="8791199" y="3134238"/>
                  <a:pt x="8779688" y="3138895"/>
                </a:cubicBezTo>
                <a:cubicBezTo>
                  <a:pt x="8745498" y="3137342"/>
                  <a:pt x="8737221" y="3130691"/>
                  <a:pt x="8715556" y="3135878"/>
                </a:cubicBezTo>
                <a:cubicBezTo>
                  <a:pt x="8696347" y="3125121"/>
                  <a:pt x="8695210" y="3129227"/>
                  <a:pt x="8686183" y="3132307"/>
                </a:cubicBezTo>
                <a:lnTo>
                  <a:pt x="8684895" y="3132527"/>
                </a:lnTo>
                <a:lnTo>
                  <a:pt x="8682270" y="3130989"/>
                </a:lnTo>
                <a:lnTo>
                  <a:pt x="8676836" y="3130278"/>
                </a:lnTo>
                <a:lnTo>
                  <a:pt x="8662002" y="3130735"/>
                </a:lnTo>
                <a:lnTo>
                  <a:pt x="8656423" y="3131304"/>
                </a:lnTo>
                <a:cubicBezTo>
                  <a:pt x="8652581" y="3131550"/>
                  <a:pt x="8650028" y="3131521"/>
                  <a:pt x="8648261" y="3131294"/>
                </a:cubicBezTo>
                <a:lnTo>
                  <a:pt x="8648057" y="3131167"/>
                </a:lnTo>
                <a:lnTo>
                  <a:pt x="8640412" y="3131403"/>
                </a:lnTo>
                <a:cubicBezTo>
                  <a:pt x="8627510" y="3132092"/>
                  <a:pt x="8614954" y="3133035"/>
                  <a:pt x="8603003" y="3134155"/>
                </a:cubicBezTo>
                <a:cubicBezTo>
                  <a:pt x="8592897" y="3127095"/>
                  <a:pt x="8548738" y="3135435"/>
                  <a:pt x="8553571" y="3122125"/>
                </a:cubicBezTo>
                <a:cubicBezTo>
                  <a:pt x="8537450" y="3123243"/>
                  <a:pt x="8527699" y="3128769"/>
                  <a:pt x="8533128" y="3120039"/>
                </a:cubicBezTo>
                <a:cubicBezTo>
                  <a:pt x="8527821" y="3120156"/>
                  <a:pt x="8524551" y="3119414"/>
                  <a:pt x="8522209" y="3118252"/>
                </a:cubicBezTo>
                <a:lnTo>
                  <a:pt x="8521532" y="3117705"/>
                </a:lnTo>
                <a:lnTo>
                  <a:pt x="8485667" y="3120406"/>
                </a:lnTo>
                <a:lnTo>
                  <a:pt x="8480905" y="3119749"/>
                </a:lnTo>
                <a:lnTo>
                  <a:pt x="8457530" y="3122810"/>
                </a:lnTo>
                <a:lnTo>
                  <a:pt x="8445451" y="3123697"/>
                </a:lnTo>
                <a:lnTo>
                  <a:pt x="8442039" y="3125378"/>
                </a:lnTo>
                <a:cubicBezTo>
                  <a:pt x="8438355" y="3126399"/>
                  <a:pt x="8433075" y="3126839"/>
                  <a:pt x="8424215" y="3125963"/>
                </a:cubicBezTo>
                <a:lnTo>
                  <a:pt x="8422165" y="3125491"/>
                </a:lnTo>
                <a:lnTo>
                  <a:pt x="8407465" y="3127979"/>
                </a:lnTo>
                <a:cubicBezTo>
                  <a:pt x="8402731" y="3129129"/>
                  <a:pt x="8398540" y="3130592"/>
                  <a:pt x="8395146" y="3132488"/>
                </a:cubicBezTo>
                <a:cubicBezTo>
                  <a:pt x="8345093" y="3122354"/>
                  <a:pt x="8297866" y="3131626"/>
                  <a:pt x="8243538" y="3129873"/>
                </a:cubicBezTo>
                <a:cubicBezTo>
                  <a:pt x="8220052" y="3114107"/>
                  <a:pt x="8126172" y="3133411"/>
                  <a:pt x="8112685" y="3148698"/>
                </a:cubicBezTo>
                <a:cubicBezTo>
                  <a:pt x="8112380" y="3135302"/>
                  <a:pt x="8044302" y="3153542"/>
                  <a:pt x="8026741" y="3154015"/>
                </a:cubicBezTo>
                <a:cubicBezTo>
                  <a:pt x="8020887" y="3154173"/>
                  <a:pt x="8020646" y="3152357"/>
                  <a:pt x="8030400" y="3146736"/>
                </a:cubicBezTo>
                <a:cubicBezTo>
                  <a:pt x="8011739" y="3148301"/>
                  <a:pt x="7992477" y="3141339"/>
                  <a:pt x="8002987" y="3135663"/>
                </a:cubicBezTo>
                <a:cubicBezTo>
                  <a:pt x="7946297" y="3147811"/>
                  <a:pt x="7862627" y="3135732"/>
                  <a:pt x="7798568" y="3141249"/>
                </a:cubicBezTo>
                <a:cubicBezTo>
                  <a:pt x="7763645" y="3127901"/>
                  <a:pt x="7782577" y="3140251"/>
                  <a:pt x="7746353" y="3137755"/>
                </a:cubicBezTo>
                <a:cubicBezTo>
                  <a:pt x="7756261" y="3150042"/>
                  <a:pt x="7702377" y="3130861"/>
                  <a:pt x="7700395" y="3144729"/>
                </a:cubicBezTo>
                <a:cubicBezTo>
                  <a:pt x="7693866" y="3143835"/>
                  <a:pt x="7687603" y="3142532"/>
                  <a:pt x="7681335" y="3141120"/>
                </a:cubicBezTo>
                <a:lnTo>
                  <a:pt x="7678044" y="3140387"/>
                </a:lnTo>
                <a:lnTo>
                  <a:pt x="7664890" y="3139855"/>
                </a:lnTo>
                <a:lnTo>
                  <a:pt x="7661183" y="3136706"/>
                </a:lnTo>
                <a:lnTo>
                  <a:pt x="7641383" y="3133755"/>
                </a:lnTo>
                <a:cubicBezTo>
                  <a:pt x="7633967" y="3133115"/>
                  <a:pt x="7625987" y="3132967"/>
                  <a:pt x="7617169" y="3133614"/>
                </a:cubicBezTo>
                <a:cubicBezTo>
                  <a:pt x="7595475" y="3139109"/>
                  <a:pt x="7561695" y="3132374"/>
                  <a:pt x="7531143" y="3132781"/>
                </a:cubicBezTo>
                <a:lnTo>
                  <a:pt x="7517113" y="3134483"/>
                </a:lnTo>
                <a:lnTo>
                  <a:pt x="7471320" y="3131645"/>
                </a:lnTo>
                <a:cubicBezTo>
                  <a:pt x="7458285" y="3131095"/>
                  <a:pt x="7444756" y="3130805"/>
                  <a:pt x="7430512" y="3131007"/>
                </a:cubicBezTo>
                <a:lnTo>
                  <a:pt x="7404071" y="3132361"/>
                </a:lnTo>
                <a:lnTo>
                  <a:pt x="7397140" y="3131239"/>
                </a:lnTo>
                <a:cubicBezTo>
                  <a:pt x="7385068" y="3131364"/>
                  <a:pt x="7369091" y="3135313"/>
                  <a:pt x="7370514" y="3130516"/>
                </a:cubicBezTo>
                <a:lnTo>
                  <a:pt x="7356953" y="3132179"/>
                </a:lnTo>
                <a:lnTo>
                  <a:pt x="7343567" y="3128350"/>
                </a:lnTo>
                <a:cubicBezTo>
                  <a:pt x="7342101" y="3127461"/>
                  <a:pt x="7340998" y="3126514"/>
                  <a:pt x="7340295" y="3125545"/>
                </a:cubicBezTo>
                <a:lnTo>
                  <a:pt x="7321348" y="3126804"/>
                </a:lnTo>
                <a:lnTo>
                  <a:pt x="7305815" y="3124063"/>
                </a:lnTo>
                <a:lnTo>
                  <a:pt x="7292274" y="3125855"/>
                </a:lnTo>
                <a:lnTo>
                  <a:pt x="7286654" y="3125451"/>
                </a:lnTo>
                <a:lnTo>
                  <a:pt x="7272685" y="3124094"/>
                </a:lnTo>
                <a:cubicBezTo>
                  <a:pt x="7265523" y="3123143"/>
                  <a:pt x="7257508" y="3121997"/>
                  <a:pt x="7248584" y="3121080"/>
                </a:cubicBezTo>
                <a:lnTo>
                  <a:pt x="7241065" y="3120661"/>
                </a:lnTo>
                <a:lnTo>
                  <a:pt x="7224696" y="3116051"/>
                </a:lnTo>
                <a:cubicBezTo>
                  <a:pt x="7212786" y="3112566"/>
                  <a:pt x="7203412" y="3110217"/>
                  <a:pt x="7193009" y="3112108"/>
                </a:cubicBezTo>
                <a:cubicBezTo>
                  <a:pt x="7175276" y="3107606"/>
                  <a:pt x="7162888" y="3094987"/>
                  <a:pt x="7137220" y="3098354"/>
                </a:cubicBezTo>
                <a:cubicBezTo>
                  <a:pt x="7145010" y="3092637"/>
                  <a:pt x="7108715" y="3097662"/>
                  <a:pt x="7104427" y="3091790"/>
                </a:cubicBezTo>
                <a:cubicBezTo>
                  <a:pt x="7102447" y="3087061"/>
                  <a:pt x="7090976" y="3087484"/>
                  <a:pt x="7082240" y="3085740"/>
                </a:cubicBezTo>
                <a:cubicBezTo>
                  <a:pt x="7076014" y="3080911"/>
                  <a:pt x="7032058" y="3076501"/>
                  <a:pt x="7016754" y="3077196"/>
                </a:cubicBezTo>
                <a:cubicBezTo>
                  <a:pt x="6973620" y="3082001"/>
                  <a:pt x="6938923" y="3062558"/>
                  <a:pt x="6904436" y="3065900"/>
                </a:cubicBezTo>
                <a:cubicBezTo>
                  <a:pt x="6895406" y="3065445"/>
                  <a:pt x="6887919" y="3064350"/>
                  <a:pt x="6881434" y="3062865"/>
                </a:cubicBezTo>
                <a:lnTo>
                  <a:pt x="6865273" y="3057749"/>
                </a:lnTo>
                <a:cubicBezTo>
                  <a:pt x="6865072" y="3056626"/>
                  <a:pt x="6864871" y="3055502"/>
                  <a:pt x="6864671" y="3054378"/>
                </a:cubicBezTo>
                <a:lnTo>
                  <a:pt x="6852599" y="3052306"/>
                </a:lnTo>
                <a:lnTo>
                  <a:pt x="6850143" y="3051232"/>
                </a:lnTo>
                <a:cubicBezTo>
                  <a:pt x="6845470" y="3049168"/>
                  <a:pt x="6840704" y="3047206"/>
                  <a:pt x="6835301" y="3045593"/>
                </a:cubicBezTo>
                <a:cubicBezTo>
                  <a:pt x="6820447" y="3058242"/>
                  <a:pt x="6786888" y="3033956"/>
                  <a:pt x="6784871" y="3046562"/>
                </a:cubicBezTo>
                <a:cubicBezTo>
                  <a:pt x="6752593" y="3039899"/>
                  <a:pt x="6759140" y="3053646"/>
                  <a:pt x="6738245" y="3037055"/>
                </a:cubicBezTo>
                <a:cubicBezTo>
                  <a:pt x="6671880" y="3034501"/>
                  <a:pt x="6603220" y="3013245"/>
                  <a:pt x="6537703" y="3017736"/>
                </a:cubicBezTo>
                <a:cubicBezTo>
                  <a:pt x="6553051" y="3013722"/>
                  <a:pt x="6541149" y="3004943"/>
                  <a:pt x="6521858" y="3004158"/>
                </a:cubicBezTo>
                <a:cubicBezTo>
                  <a:pt x="6580141" y="2987944"/>
                  <a:pt x="6428765" y="3009117"/>
                  <a:pt x="6445069" y="2992470"/>
                </a:cubicBezTo>
                <a:cubicBezTo>
                  <a:pt x="6417897" y="3005060"/>
                  <a:pt x="6310156" y="3011743"/>
                  <a:pt x="6302447" y="2994274"/>
                </a:cubicBezTo>
                <a:cubicBezTo>
                  <a:pt x="6252173" y="2986131"/>
                  <a:pt x="6198382" y="2989085"/>
                  <a:pt x="6160029" y="2973666"/>
                </a:cubicBezTo>
                <a:cubicBezTo>
                  <a:pt x="6155014" y="2975022"/>
                  <a:pt x="6149642" y="2975878"/>
                  <a:pt x="6144046" y="2976380"/>
                </a:cubicBezTo>
                <a:lnTo>
                  <a:pt x="6127670" y="2976929"/>
                </a:lnTo>
                <a:lnTo>
                  <a:pt x="6126155" y="2976245"/>
                </a:lnTo>
                <a:cubicBezTo>
                  <a:pt x="6118509" y="2974369"/>
                  <a:pt x="6113052" y="2974144"/>
                  <a:pt x="6108575" y="2974651"/>
                </a:cubicBezTo>
                <a:lnTo>
                  <a:pt x="6103746" y="2975803"/>
                </a:lnTo>
                <a:lnTo>
                  <a:pt x="6091377" y="2975180"/>
                </a:lnTo>
                <a:lnTo>
                  <a:pt x="6066183" y="2975222"/>
                </a:lnTo>
                <a:lnTo>
                  <a:pt x="6063287" y="2974353"/>
                </a:lnTo>
                <a:lnTo>
                  <a:pt x="6054813" y="2974911"/>
                </a:lnTo>
                <a:lnTo>
                  <a:pt x="6050809" y="2973985"/>
                </a:lnTo>
                <a:lnTo>
                  <a:pt x="6013979" y="2974553"/>
                </a:lnTo>
                <a:cubicBezTo>
                  <a:pt x="6013918" y="2974361"/>
                  <a:pt x="6013860" y="2974167"/>
                  <a:pt x="6013800" y="2973973"/>
                </a:cubicBezTo>
                <a:cubicBezTo>
                  <a:pt x="6012565" y="2972689"/>
                  <a:pt x="6010070" y="2971765"/>
                  <a:pt x="6004866" y="2971570"/>
                </a:cubicBezTo>
                <a:cubicBezTo>
                  <a:pt x="6017706" y="2963268"/>
                  <a:pt x="6003515" y="2968156"/>
                  <a:pt x="5987036" y="2968315"/>
                </a:cubicBezTo>
                <a:cubicBezTo>
                  <a:pt x="6003302" y="2955458"/>
                  <a:pt x="5953573" y="2961108"/>
                  <a:pt x="5950027" y="2953546"/>
                </a:cubicBezTo>
                <a:cubicBezTo>
                  <a:pt x="5937559" y="2953953"/>
                  <a:pt x="5924668" y="2954151"/>
                  <a:pt x="5911668" y="2954074"/>
                </a:cubicBezTo>
                <a:lnTo>
                  <a:pt x="5904110" y="2953861"/>
                </a:lnTo>
                <a:cubicBezTo>
                  <a:pt x="5904082" y="2953815"/>
                  <a:pt x="5904053" y="2953769"/>
                  <a:pt x="5904026" y="2953724"/>
                </a:cubicBezTo>
                <a:cubicBezTo>
                  <a:pt x="5902528" y="2953395"/>
                  <a:pt x="5900097" y="2953219"/>
                  <a:pt x="5896189" y="2953236"/>
                </a:cubicBezTo>
                <a:lnTo>
                  <a:pt x="5890331" y="2953471"/>
                </a:lnTo>
                <a:lnTo>
                  <a:pt x="5875672" y="2953056"/>
                </a:lnTo>
                <a:lnTo>
                  <a:pt x="5871070" y="2952035"/>
                </a:lnTo>
                <a:lnTo>
                  <a:pt x="5869888" y="2950364"/>
                </a:lnTo>
                <a:lnTo>
                  <a:pt x="5868461" y="2950506"/>
                </a:lnTo>
                <a:cubicBezTo>
                  <a:pt x="5857092" y="2953019"/>
                  <a:pt x="5852416" y="2957005"/>
                  <a:pt x="5843343" y="2945262"/>
                </a:cubicBezTo>
                <a:cubicBezTo>
                  <a:pt x="5817989" y="2949116"/>
                  <a:pt x="5815840" y="2942065"/>
                  <a:pt x="5784331" y="2938531"/>
                </a:cubicBezTo>
                <a:cubicBezTo>
                  <a:pt x="5769202" y="2942455"/>
                  <a:pt x="5758885" y="2940521"/>
                  <a:pt x="5749498" y="2936713"/>
                </a:cubicBezTo>
                <a:cubicBezTo>
                  <a:pt x="5717228" y="2937683"/>
                  <a:pt x="5690227" y="2931877"/>
                  <a:pt x="5655214" y="2929503"/>
                </a:cubicBezTo>
                <a:cubicBezTo>
                  <a:pt x="5614827" y="2933899"/>
                  <a:pt x="5598877" y="2923069"/>
                  <a:pt x="5561446" y="2920575"/>
                </a:cubicBezTo>
                <a:cubicBezTo>
                  <a:pt x="5525084" y="2929276"/>
                  <a:pt x="5537471" y="2911136"/>
                  <a:pt x="5519456" y="2906631"/>
                </a:cubicBezTo>
                <a:lnTo>
                  <a:pt x="5514099" y="2906097"/>
                </a:lnTo>
                <a:lnTo>
                  <a:pt x="5499273" y="2907057"/>
                </a:lnTo>
                <a:lnTo>
                  <a:pt x="5493664" y="2907817"/>
                </a:lnTo>
                <a:cubicBezTo>
                  <a:pt x="5489815" y="2908191"/>
                  <a:pt x="5487270" y="2908250"/>
                  <a:pt x="5485530" y="2908080"/>
                </a:cubicBezTo>
                <a:lnTo>
                  <a:pt x="5485337" y="2907959"/>
                </a:lnTo>
                <a:lnTo>
                  <a:pt x="5477696" y="2908455"/>
                </a:lnTo>
                <a:cubicBezTo>
                  <a:pt x="5464775" y="2909581"/>
                  <a:pt x="5452182" y="2910951"/>
                  <a:pt x="5440170" y="2912482"/>
                </a:cubicBezTo>
                <a:cubicBezTo>
                  <a:pt x="5430698" y="2905718"/>
                  <a:pt x="5385970" y="2915593"/>
                  <a:pt x="5391911" y="2902040"/>
                </a:cubicBezTo>
                <a:cubicBezTo>
                  <a:pt x="5375744" y="2903707"/>
                  <a:pt x="5365560" y="2909594"/>
                  <a:pt x="5371708" y="2900629"/>
                </a:cubicBezTo>
                <a:cubicBezTo>
                  <a:pt x="5366408" y="2900926"/>
                  <a:pt x="5363213" y="2900288"/>
                  <a:pt x="5360976" y="2899197"/>
                </a:cubicBezTo>
                <a:lnTo>
                  <a:pt x="5360345" y="2898671"/>
                </a:lnTo>
                <a:lnTo>
                  <a:pt x="5324367" y="2902593"/>
                </a:lnTo>
                <a:lnTo>
                  <a:pt x="5319673" y="2902094"/>
                </a:lnTo>
                <a:lnTo>
                  <a:pt x="5296114" y="2905958"/>
                </a:lnTo>
                <a:lnTo>
                  <a:pt x="5283999" y="2907258"/>
                </a:lnTo>
                <a:lnTo>
                  <a:pt x="5280460" y="2909063"/>
                </a:lnTo>
                <a:cubicBezTo>
                  <a:pt x="5276699" y="2910214"/>
                  <a:pt x="5271395" y="2910834"/>
                  <a:pt x="5262637" y="2910250"/>
                </a:cubicBezTo>
                <a:lnTo>
                  <a:pt x="5260635" y="2909845"/>
                </a:lnTo>
                <a:lnTo>
                  <a:pt x="5245770" y="2912842"/>
                </a:lnTo>
                <a:cubicBezTo>
                  <a:pt x="5240955" y="2914159"/>
                  <a:pt x="5236652" y="2915770"/>
                  <a:pt x="5233108" y="2917794"/>
                </a:cubicBezTo>
                <a:cubicBezTo>
                  <a:pt x="5184071" y="2909280"/>
                  <a:pt x="5136210" y="2920197"/>
                  <a:pt x="5082201" y="2920260"/>
                </a:cubicBezTo>
                <a:lnTo>
                  <a:pt x="4939211" y="2931760"/>
                </a:lnTo>
                <a:cubicBezTo>
                  <a:pt x="4920477" y="2933960"/>
                  <a:pt x="4783353" y="2943291"/>
                  <a:pt x="4794309" y="2937227"/>
                </a:cubicBezTo>
                <a:cubicBezTo>
                  <a:pt x="4736776" y="2951353"/>
                  <a:pt x="4701995" y="2938961"/>
                  <a:pt x="4637676" y="2946666"/>
                </a:cubicBezTo>
                <a:cubicBezTo>
                  <a:pt x="4603987" y="2934412"/>
                  <a:pt x="4621816" y="2946201"/>
                  <a:pt x="4585922" y="2944906"/>
                </a:cubicBezTo>
                <a:cubicBezTo>
                  <a:pt x="4594760" y="2956935"/>
                  <a:pt x="4542663" y="2939450"/>
                  <a:pt x="4539516" y="2953466"/>
                </a:cubicBezTo>
                <a:cubicBezTo>
                  <a:pt x="4533082" y="2952789"/>
                  <a:pt x="4526953" y="2951687"/>
                  <a:pt x="4520819" y="2950477"/>
                </a:cubicBezTo>
                <a:lnTo>
                  <a:pt x="4517604" y="2949852"/>
                </a:lnTo>
                <a:lnTo>
                  <a:pt x="4504537" y="2949759"/>
                </a:lnTo>
                <a:lnTo>
                  <a:pt x="4501104" y="2946715"/>
                </a:lnTo>
                <a:lnTo>
                  <a:pt x="4342695" y="2951638"/>
                </a:lnTo>
                <a:cubicBezTo>
                  <a:pt x="4328954" y="2954609"/>
                  <a:pt x="4284038" y="2957184"/>
                  <a:pt x="4274096" y="2953640"/>
                </a:cubicBezTo>
                <a:cubicBezTo>
                  <a:pt x="4264434" y="2953346"/>
                  <a:pt x="4254047" y="2955481"/>
                  <a:pt x="4248170" y="2951384"/>
                </a:cubicBezTo>
                <a:lnTo>
                  <a:pt x="4147924" y="2945945"/>
                </a:lnTo>
                <a:cubicBezTo>
                  <a:pt x="4131656" y="2952619"/>
                  <a:pt x="4104816" y="2942907"/>
                  <a:pt x="4061825" y="2944206"/>
                </a:cubicBezTo>
                <a:cubicBezTo>
                  <a:pt x="4044045" y="2951860"/>
                  <a:pt x="4032845" y="2944993"/>
                  <a:pt x="3998557" y="2955821"/>
                </a:cubicBezTo>
                <a:cubicBezTo>
                  <a:pt x="3997072" y="2955023"/>
                  <a:pt x="3995237" y="2954313"/>
                  <a:pt x="3993107" y="2953708"/>
                </a:cubicBezTo>
                <a:cubicBezTo>
                  <a:pt x="3980729" y="2950196"/>
                  <a:pt x="3961302" y="2950972"/>
                  <a:pt x="3949713" y="2955441"/>
                </a:cubicBezTo>
                <a:cubicBezTo>
                  <a:pt x="3894925" y="2970367"/>
                  <a:pt x="3844508" y="2972262"/>
                  <a:pt x="3797284" y="2977037"/>
                </a:cubicBezTo>
                <a:cubicBezTo>
                  <a:pt x="3743822" y="2981057"/>
                  <a:pt x="3778974" y="2965129"/>
                  <a:pt x="3712498" y="2979996"/>
                </a:cubicBezTo>
                <a:cubicBezTo>
                  <a:pt x="3705202" y="2975373"/>
                  <a:pt x="3696720" y="2975524"/>
                  <a:pt x="3682471" y="2978543"/>
                </a:cubicBezTo>
                <a:cubicBezTo>
                  <a:pt x="3656488" y="2980127"/>
                  <a:pt x="3658300" y="2967587"/>
                  <a:pt x="3632163" y="2976264"/>
                </a:cubicBezTo>
                <a:cubicBezTo>
                  <a:pt x="3636766" y="2969363"/>
                  <a:pt x="3582819" y="2975892"/>
                  <a:pt x="3594728" y="2968398"/>
                </a:cubicBezTo>
                <a:cubicBezTo>
                  <a:pt x="3577705" y="2963064"/>
                  <a:pt x="3569481" y="2973476"/>
                  <a:pt x="3552594" y="2968934"/>
                </a:cubicBezTo>
                <a:cubicBezTo>
                  <a:pt x="3533613" y="2968552"/>
                  <a:pt x="3563577" y="2975594"/>
                  <a:pt x="3542589" y="2977031"/>
                </a:cubicBezTo>
                <a:cubicBezTo>
                  <a:pt x="3517131" y="2977564"/>
                  <a:pt x="3517346" y="2989828"/>
                  <a:pt x="3497591" y="2975018"/>
                </a:cubicBezTo>
                <a:lnTo>
                  <a:pt x="3429352" y="2971090"/>
                </a:lnTo>
                <a:cubicBezTo>
                  <a:pt x="3414141" y="2975624"/>
                  <a:pt x="3401904" y="2974195"/>
                  <a:pt x="3389938" y="2970884"/>
                </a:cubicBezTo>
                <a:cubicBezTo>
                  <a:pt x="3354504" y="2973297"/>
                  <a:pt x="3322178" y="2968827"/>
                  <a:pt x="3282344" y="2968084"/>
                </a:cubicBezTo>
                <a:cubicBezTo>
                  <a:pt x="3239277" y="2974224"/>
                  <a:pt x="3217192" y="2964327"/>
                  <a:pt x="3174624" y="2963576"/>
                </a:cubicBezTo>
                <a:cubicBezTo>
                  <a:pt x="3132504" y="2975210"/>
                  <a:pt x="3146911" y="2949576"/>
                  <a:pt x="3111077" y="2951285"/>
                </a:cubicBezTo>
                <a:cubicBezTo>
                  <a:pt x="3052732" y="2962418"/>
                  <a:pt x="3112543" y="2942881"/>
                  <a:pt x="3022501" y="2948619"/>
                </a:cubicBezTo>
                <a:cubicBezTo>
                  <a:pt x="3017399" y="2950352"/>
                  <a:pt x="3006521" y="2948989"/>
                  <a:pt x="3007714" y="2946762"/>
                </a:cubicBezTo>
                <a:cubicBezTo>
                  <a:pt x="2987987" y="2948105"/>
                  <a:pt x="2931270" y="2937206"/>
                  <a:pt x="2903098" y="2940576"/>
                </a:cubicBezTo>
                <a:cubicBezTo>
                  <a:pt x="2848155" y="2935894"/>
                  <a:pt x="2821430" y="2947095"/>
                  <a:pt x="2781591" y="2946394"/>
                </a:cubicBezTo>
                <a:cubicBezTo>
                  <a:pt x="2735559" y="2940279"/>
                  <a:pt x="2708563" y="2934146"/>
                  <a:pt x="2627942" y="2919996"/>
                </a:cubicBezTo>
                <a:lnTo>
                  <a:pt x="2354959" y="2882080"/>
                </a:lnTo>
                <a:cubicBezTo>
                  <a:pt x="2252426" y="2847776"/>
                  <a:pt x="2124519" y="2878188"/>
                  <a:pt x="2063184" y="2879109"/>
                </a:cubicBezTo>
                <a:cubicBezTo>
                  <a:pt x="2038620" y="2892844"/>
                  <a:pt x="2017217" y="2880735"/>
                  <a:pt x="1986946" y="2887619"/>
                </a:cubicBezTo>
                <a:cubicBezTo>
                  <a:pt x="1919067" y="2894646"/>
                  <a:pt x="1852404" y="2912737"/>
                  <a:pt x="1763479" y="2909077"/>
                </a:cubicBezTo>
                <a:cubicBezTo>
                  <a:pt x="1726097" y="2949538"/>
                  <a:pt x="1621108" y="2933327"/>
                  <a:pt x="1537980" y="2960398"/>
                </a:cubicBezTo>
                <a:cubicBezTo>
                  <a:pt x="1489205" y="2967965"/>
                  <a:pt x="1410921" y="2954082"/>
                  <a:pt x="1395229" y="2975625"/>
                </a:cubicBezTo>
                <a:cubicBezTo>
                  <a:pt x="1371975" y="2964548"/>
                  <a:pt x="1352259" y="2986116"/>
                  <a:pt x="1327834" y="2989485"/>
                </a:cubicBezTo>
                <a:cubicBezTo>
                  <a:pt x="1307734" y="2982782"/>
                  <a:pt x="1298456" y="2990289"/>
                  <a:pt x="1280757" y="2992959"/>
                </a:cubicBezTo>
                <a:cubicBezTo>
                  <a:pt x="1272383" y="2988567"/>
                  <a:pt x="1257337" y="2989790"/>
                  <a:pt x="1252582" y="2995877"/>
                </a:cubicBezTo>
                <a:cubicBezTo>
                  <a:pt x="1260705" y="3008688"/>
                  <a:pt x="1207969" y="3005420"/>
                  <a:pt x="1204670" y="3014826"/>
                </a:cubicBezTo>
                <a:cubicBezTo>
                  <a:pt x="1174431" y="3018683"/>
                  <a:pt x="1041848" y="3015513"/>
                  <a:pt x="1020457" y="3031603"/>
                </a:cubicBezTo>
                <a:cubicBezTo>
                  <a:pt x="959520" y="3042500"/>
                  <a:pt x="869308" y="3024872"/>
                  <a:pt x="843248" y="3026954"/>
                </a:cubicBezTo>
                <a:cubicBezTo>
                  <a:pt x="815646" y="3001836"/>
                  <a:pt x="694189" y="3080490"/>
                  <a:pt x="583517" y="3089095"/>
                </a:cubicBezTo>
                <a:cubicBezTo>
                  <a:pt x="568425" y="3087467"/>
                  <a:pt x="560448" y="3088013"/>
                  <a:pt x="556836" y="3094374"/>
                </a:cubicBezTo>
                <a:cubicBezTo>
                  <a:pt x="528264" y="3099747"/>
                  <a:pt x="471823" y="3109156"/>
                  <a:pt x="412089" y="3121334"/>
                </a:cubicBezTo>
                <a:cubicBezTo>
                  <a:pt x="367235" y="3131096"/>
                  <a:pt x="143790" y="3139436"/>
                  <a:pt x="83929" y="3150566"/>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628650" y="3905833"/>
            <a:ext cx="3161297" cy="2398713"/>
          </a:xfrm>
        </p:spPr>
        <p:txBody>
          <a:bodyPr>
            <a:normAutofit/>
          </a:bodyPr>
          <a:lstStyle/>
          <a:p>
            <a:r>
              <a:rPr lang="en-IN" dirty="0"/>
              <a:t>Project Overview</a:t>
            </a:r>
          </a:p>
        </p:txBody>
      </p:sp>
      <p:pic>
        <p:nvPicPr>
          <p:cNvPr id="6" name="Picture 5">
            <a:extLst>
              <a:ext uri="{FF2B5EF4-FFF2-40B4-BE49-F238E27FC236}">
                <a16:creationId xmlns:a16="http://schemas.microsoft.com/office/drawing/2014/main" id="{C35E6C58-A1D9-4A8F-8714-E9F9AF3ACECE}"/>
              </a:ext>
            </a:extLst>
          </p:cNvPr>
          <p:cNvPicPr>
            <a:picLocks noChangeAspect="1"/>
          </p:cNvPicPr>
          <p:nvPr/>
        </p:nvPicPr>
        <p:blipFill>
          <a:blip r:embed="rId2"/>
          <a:stretch>
            <a:fillRect/>
          </a:stretch>
        </p:blipFill>
        <p:spPr>
          <a:xfrm>
            <a:off x="869216" y="1297417"/>
            <a:ext cx="7406444" cy="981352"/>
          </a:xfrm>
          <a:prstGeom prst="rect">
            <a:avLst/>
          </a:prstGeom>
        </p:spPr>
      </p:pic>
      <p:sp>
        <p:nvSpPr>
          <p:cNvPr id="3" name="Content Placeholder 2"/>
          <p:cNvSpPr>
            <a:spLocks noGrp="1"/>
          </p:cNvSpPr>
          <p:nvPr>
            <p:ph idx="1"/>
          </p:nvPr>
        </p:nvSpPr>
        <p:spPr>
          <a:xfrm>
            <a:off x="3303639" y="3026268"/>
            <a:ext cx="5476567" cy="3561346"/>
          </a:xfrm>
        </p:spPr>
        <p:txBody>
          <a:bodyPr anchor="ctr">
            <a:normAutofit lnSpcReduction="10000"/>
          </a:bodyPr>
          <a:lstStyle/>
          <a:p>
            <a:pPr>
              <a:buNone/>
            </a:pPr>
            <a:r>
              <a:rPr lang="en-US" sz="1600" b="0" i="0" dirty="0">
                <a:effectLst/>
                <a:latin typeface="Arial" panose="020B0604020202020204" pitchFamily="34" charset="0"/>
              </a:rPr>
              <a:t>This ETL pipeline processes and integrates biological data from three sources:</a:t>
            </a:r>
          </a:p>
          <a:p>
            <a:pPr>
              <a:buNone/>
            </a:pPr>
            <a:endParaRPr lang="en-US" sz="1600" b="1" i="0" dirty="0">
              <a:effectLst/>
              <a:latin typeface="Arial" panose="020B0604020202020204" pitchFamily="34" charset="0"/>
            </a:endParaRPr>
          </a:p>
          <a:p>
            <a:pPr>
              <a:buNone/>
            </a:pPr>
            <a:r>
              <a:rPr lang="en-US" sz="1600" b="1" i="0" dirty="0">
                <a:effectLst/>
                <a:latin typeface="Arial" panose="020B0604020202020204" pitchFamily="34" charset="0"/>
              </a:rPr>
              <a:t>Key Requirements:</a:t>
            </a:r>
            <a:endParaRPr lang="en-US" sz="1600" b="0" i="0" dirty="0">
              <a:effectLst/>
              <a:latin typeface="Arial" panose="020B0604020202020204" pitchFamily="34" charset="0"/>
            </a:endParaRPr>
          </a:p>
          <a:p>
            <a:pPr>
              <a:spcAft>
                <a:spcPts val="750"/>
              </a:spcAft>
              <a:buFont typeface="Arial" panose="020B0604020202020204" pitchFamily="34" charset="0"/>
              <a:buChar char="•"/>
            </a:pPr>
            <a:r>
              <a:rPr lang="en-US" sz="1600" i="0" dirty="0">
                <a:effectLst/>
                <a:latin typeface="Arial" panose="020B0604020202020204" pitchFamily="34" charset="0"/>
              </a:rPr>
              <a:t>Extract specific fields from each source</a:t>
            </a:r>
          </a:p>
          <a:p>
            <a:pPr>
              <a:spcAft>
                <a:spcPts val="750"/>
              </a:spcAft>
              <a:buFont typeface="Arial" panose="020B0604020202020204" pitchFamily="34" charset="0"/>
              <a:buChar char="•"/>
            </a:pPr>
            <a:r>
              <a:rPr lang="en-US" sz="1600" i="0" dirty="0">
                <a:effectLst/>
                <a:latin typeface="Arial" panose="020B0604020202020204" pitchFamily="34" charset="0"/>
              </a:rPr>
              <a:t>Transform and clean the data</a:t>
            </a:r>
          </a:p>
          <a:p>
            <a:pPr>
              <a:spcAft>
                <a:spcPts val="750"/>
              </a:spcAft>
              <a:buFont typeface="Arial" panose="020B0604020202020204" pitchFamily="34" charset="0"/>
              <a:buChar char="•"/>
            </a:pPr>
            <a:r>
              <a:rPr lang="en-US" sz="1600" i="0" dirty="0">
                <a:effectLst/>
                <a:latin typeface="Arial" panose="020B0604020202020204" pitchFamily="34" charset="0"/>
              </a:rPr>
              <a:t>Load into a structured database with multiple layers</a:t>
            </a:r>
          </a:p>
          <a:p>
            <a:pPr>
              <a:spcAft>
                <a:spcPts val="750"/>
              </a:spcAft>
              <a:buFont typeface="Arial" panose="020B0604020202020204" pitchFamily="34" charset="0"/>
              <a:buChar char="•"/>
            </a:pPr>
            <a:r>
              <a:rPr lang="en-US" sz="1600" i="0" dirty="0">
                <a:effectLst/>
                <a:latin typeface="Arial" panose="020B0604020202020204" pitchFamily="34" charset="0"/>
              </a:rPr>
              <a:t>Create a semantic layer with integrated protein information</a:t>
            </a:r>
          </a:p>
          <a:p>
            <a:pPr>
              <a:spcAft>
                <a:spcPts val="750"/>
              </a:spcAft>
              <a:buFont typeface="Arial" panose="020B0604020202020204" pitchFamily="34" charset="0"/>
              <a:buChar char="•"/>
            </a:pPr>
            <a:r>
              <a:rPr lang="en-US" sz="1600" i="0" dirty="0">
                <a:effectLst/>
                <a:latin typeface="Arial" panose="020B0604020202020204" pitchFamily="34" charset="0"/>
              </a:rPr>
              <a:t>Ensure code quality, documentation, and unit testing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lowchart: Document 9">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631" y="0"/>
            <a:ext cx="2436019"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171162"/>
            <a:ext cx="2130136" cy="2371148"/>
          </a:xfrm>
        </p:spPr>
        <p:txBody>
          <a:bodyPr vert="horz" lIns="91440" tIns="45720" rIns="91440" bIns="45720" rtlCol="0" anchor="ctr">
            <a:normAutofit/>
          </a:bodyPr>
          <a:lstStyle/>
          <a:p>
            <a:r>
              <a:rPr lang="en-US" sz="2800" kern="1200" dirty="0">
                <a:solidFill>
                  <a:srgbClr val="FFFFFF"/>
                </a:solidFill>
                <a:latin typeface="+mj-lt"/>
                <a:ea typeface="+mj-ea"/>
                <a:cs typeface="+mj-cs"/>
              </a:rPr>
              <a:t>Architecture</a:t>
            </a:r>
          </a:p>
        </p:txBody>
      </p:sp>
      <p:pic>
        <p:nvPicPr>
          <p:cNvPr id="5" name="Content Placeholder 4" descr="A computer screen shot of a diagram&#10;&#10;AI-generated content may be incorrect.">
            <a:extLst>
              <a:ext uri="{FF2B5EF4-FFF2-40B4-BE49-F238E27FC236}">
                <a16:creationId xmlns:a16="http://schemas.microsoft.com/office/drawing/2014/main" id="{BF0862F7-74B2-1792-08C3-6F6829BA88E7}"/>
              </a:ext>
            </a:extLst>
          </p:cNvPr>
          <p:cNvPicPr>
            <a:picLocks noGrp="1" noChangeAspect="1"/>
          </p:cNvPicPr>
          <p:nvPr>
            <p:ph idx="1"/>
          </p:nvPr>
        </p:nvPicPr>
        <p:blipFill>
          <a:blip r:embed="rId2"/>
          <a:stretch>
            <a:fillRect/>
          </a:stretch>
        </p:blipFill>
        <p:spPr>
          <a:xfrm>
            <a:off x="3155949" y="1407825"/>
            <a:ext cx="5510653" cy="406410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B36F400F-DF28-43BC-8D8E-4929793B39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668377"/>
            <a:ext cx="7886700" cy="1325563"/>
          </a:xfrm>
        </p:spPr>
        <p:txBody>
          <a:bodyPr>
            <a:normAutofit/>
          </a:bodyPr>
          <a:lstStyle/>
          <a:p>
            <a:r>
              <a:rPr lang="en-IN" dirty="0"/>
              <a:t>Technical Approach</a:t>
            </a:r>
          </a:p>
        </p:txBody>
      </p:sp>
      <p:sp>
        <p:nvSpPr>
          <p:cNvPr id="3" name="Content Placeholder 2"/>
          <p:cNvSpPr>
            <a:spLocks noGrp="1"/>
          </p:cNvSpPr>
          <p:nvPr>
            <p:ph sz="half" idx="1"/>
          </p:nvPr>
        </p:nvSpPr>
        <p:spPr>
          <a:xfrm>
            <a:off x="628650" y="2177456"/>
            <a:ext cx="3823335" cy="3795748"/>
          </a:xfrm>
        </p:spPr>
        <p:txBody>
          <a:bodyPr>
            <a:normAutofit/>
          </a:bodyPr>
          <a:lstStyle/>
          <a:p>
            <a:pPr>
              <a:spcAft>
                <a:spcPts val="1500"/>
              </a:spcAft>
              <a:buNone/>
            </a:pPr>
            <a:r>
              <a:rPr lang="en-IN" sz="1600" b="0" i="0" dirty="0">
                <a:effectLst/>
                <a:latin typeface="Arial" panose="020B0604020202020204" pitchFamily="34" charset="0"/>
              </a:rPr>
              <a:t>Design Principles</a:t>
            </a:r>
          </a:p>
          <a:p>
            <a:pPr>
              <a:spcAft>
                <a:spcPts val="750"/>
              </a:spcAft>
              <a:buFont typeface="Arial" panose="020B0604020202020204" pitchFamily="34" charset="0"/>
              <a:buChar char="•"/>
            </a:pPr>
            <a:r>
              <a:rPr lang="en-IN" sz="1600" b="1" i="0" dirty="0">
                <a:effectLst/>
                <a:latin typeface="Arial" panose="020B0604020202020204" pitchFamily="34" charset="0"/>
              </a:rPr>
              <a:t>Modularity:</a:t>
            </a:r>
            <a:r>
              <a:rPr lang="en-IN" sz="1600" b="0" i="0" dirty="0">
                <a:effectLst/>
                <a:latin typeface="Arial" panose="020B0604020202020204" pitchFamily="34" charset="0"/>
              </a:rPr>
              <a:t> Each component has a single responsibility</a:t>
            </a:r>
          </a:p>
          <a:p>
            <a:pPr>
              <a:spcAft>
                <a:spcPts val="750"/>
              </a:spcAft>
              <a:buFont typeface="Arial" panose="020B0604020202020204" pitchFamily="34" charset="0"/>
              <a:buChar char="•"/>
            </a:pPr>
            <a:r>
              <a:rPr lang="en-IN" sz="1600" b="1" i="0" dirty="0">
                <a:effectLst/>
                <a:latin typeface="Arial" panose="020B0604020202020204" pitchFamily="34" charset="0"/>
              </a:rPr>
              <a:t>Memory Efficiency:</a:t>
            </a:r>
            <a:r>
              <a:rPr lang="en-IN" sz="1600" b="0" i="0" dirty="0">
                <a:effectLst/>
                <a:latin typeface="Arial" panose="020B0604020202020204" pitchFamily="34" charset="0"/>
              </a:rPr>
              <a:t> Streaming parsers for large files</a:t>
            </a:r>
          </a:p>
          <a:p>
            <a:pPr>
              <a:spcAft>
                <a:spcPts val="750"/>
              </a:spcAft>
              <a:buFont typeface="Arial" panose="020B0604020202020204" pitchFamily="34" charset="0"/>
              <a:buChar char="•"/>
            </a:pPr>
            <a:r>
              <a:rPr lang="en-IN" sz="1600" b="1" i="0" dirty="0">
                <a:effectLst/>
                <a:latin typeface="Arial" panose="020B0604020202020204" pitchFamily="34" charset="0"/>
              </a:rPr>
              <a:t>Error Handling:</a:t>
            </a:r>
            <a:r>
              <a:rPr lang="en-IN" sz="1600" b="0" i="0" dirty="0">
                <a:effectLst/>
                <a:latin typeface="Arial" panose="020B0604020202020204" pitchFamily="34" charset="0"/>
              </a:rPr>
              <a:t> Robust error capture and logging</a:t>
            </a:r>
          </a:p>
          <a:p>
            <a:pPr>
              <a:spcAft>
                <a:spcPts val="750"/>
              </a:spcAft>
              <a:buFont typeface="Arial" panose="020B0604020202020204" pitchFamily="34" charset="0"/>
              <a:buChar char="•"/>
            </a:pPr>
            <a:r>
              <a:rPr lang="en-IN" sz="1600" b="1" i="0" dirty="0">
                <a:effectLst/>
                <a:latin typeface="Arial" panose="020B0604020202020204" pitchFamily="34" charset="0"/>
              </a:rPr>
              <a:t>Scalability:</a:t>
            </a:r>
            <a:r>
              <a:rPr lang="en-IN" sz="1600" b="0" i="0" dirty="0">
                <a:effectLst/>
                <a:latin typeface="Arial" panose="020B0604020202020204" pitchFamily="34" charset="0"/>
              </a:rPr>
              <a:t> Design allows for future extensions</a:t>
            </a:r>
          </a:p>
          <a:p>
            <a:pPr>
              <a:spcAft>
                <a:spcPts val="750"/>
              </a:spcAft>
              <a:buFont typeface="Arial" panose="020B0604020202020204" pitchFamily="34" charset="0"/>
              <a:buChar char="•"/>
            </a:pPr>
            <a:r>
              <a:rPr lang="en-IN" sz="1600" b="1" i="0" dirty="0">
                <a:effectLst/>
                <a:latin typeface="Arial" panose="020B0604020202020204" pitchFamily="34" charset="0"/>
              </a:rPr>
              <a:t>Testability:</a:t>
            </a:r>
            <a:r>
              <a:rPr lang="en-IN" sz="1600" b="0" i="0" dirty="0">
                <a:effectLst/>
                <a:latin typeface="Arial" panose="020B0604020202020204" pitchFamily="34" charset="0"/>
              </a:rPr>
              <a:t> Components designed for easy unit testing</a:t>
            </a:r>
          </a:p>
        </p:txBody>
      </p:sp>
      <p:sp>
        <p:nvSpPr>
          <p:cNvPr id="4" name="Content Placeholder 3">
            <a:extLst>
              <a:ext uri="{FF2B5EF4-FFF2-40B4-BE49-F238E27FC236}">
                <a16:creationId xmlns:a16="http://schemas.microsoft.com/office/drawing/2014/main" id="{C9D1D8F5-B1C8-4B68-44D6-34029877E8F8}"/>
              </a:ext>
            </a:extLst>
          </p:cNvPr>
          <p:cNvSpPr>
            <a:spLocks noGrp="1"/>
          </p:cNvSpPr>
          <p:nvPr>
            <p:ph sz="half" idx="2"/>
          </p:nvPr>
        </p:nvSpPr>
        <p:spPr>
          <a:xfrm>
            <a:off x="4692015" y="2177456"/>
            <a:ext cx="3823335" cy="3795748"/>
          </a:xfrm>
        </p:spPr>
        <p:txBody>
          <a:bodyPr>
            <a:normAutofit/>
          </a:bodyPr>
          <a:lstStyle/>
          <a:p>
            <a:pPr>
              <a:spcAft>
                <a:spcPts val="1500"/>
              </a:spcAft>
              <a:buNone/>
            </a:pPr>
            <a:r>
              <a:rPr lang="en-IN" sz="1300" b="0" i="0" dirty="0">
                <a:effectLst/>
                <a:latin typeface="Arial" panose="020B0604020202020204" pitchFamily="34" charset="0"/>
              </a:rPr>
              <a:t>Technologies</a:t>
            </a:r>
          </a:p>
          <a:p>
            <a:pPr>
              <a:spcAft>
                <a:spcPts val="750"/>
              </a:spcAft>
              <a:buFont typeface="Arial" panose="020B0604020202020204" pitchFamily="34" charset="0"/>
              <a:buChar char="•"/>
            </a:pPr>
            <a:r>
              <a:rPr lang="en-IN" sz="1300" b="1" i="0" dirty="0">
                <a:effectLst/>
                <a:latin typeface="Arial" panose="020B0604020202020204" pitchFamily="34" charset="0"/>
              </a:rPr>
              <a:t>Python:</a:t>
            </a:r>
            <a:r>
              <a:rPr lang="en-IN" sz="1300" b="0" i="0" dirty="0">
                <a:effectLst/>
                <a:latin typeface="Arial" panose="020B0604020202020204" pitchFamily="34" charset="0"/>
              </a:rPr>
              <a:t> Core language for ETL processes</a:t>
            </a:r>
          </a:p>
          <a:p>
            <a:pPr>
              <a:spcAft>
                <a:spcPts val="750"/>
              </a:spcAft>
              <a:buFont typeface="Arial" panose="020B0604020202020204" pitchFamily="34" charset="0"/>
              <a:buChar char="•"/>
            </a:pPr>
            <a:r>
              <a:rPr lang="en-IN" sz="1300" b="1" i="0" dirty="0" err="1">
                <a:effectLst/>
                <a:latin typeface="Arial" panose="020B0604020202020204" pitchFamily="34" charset="0"/>
              </a:rPr>
              <a:t>lxml</a:t>
            </a:r>
            <a:r>
              <a:rPr lang="en-IN" sz="1300" b="1" i="0" dirty="0">
                <a:effectLst/>
                <a:latin typeface="Arial" panose="020B0604020202020204" pitchFamily="34" charset="0"/>
              </a:rPr>
              <a:t>:</a:t>
            </a:r>
            <a:r>
              <a:rPr lang="en-IN" sz="1300" b="0" i="0" dirty="0">
                <a:effectLst/>
                <a:latin typeface="Arial" panose="020B0604020202020204" pitchFamily="34" charset="0"/>
              </a:rPr>
              <a:t> Efficient XML parsing with </a:t>
            </a:r>
            <a:r>
              <a:rPr lang="en-IN" sz="1300" b="0" i="0" dirty="0" err="1">
                <a:effectLst/>
                <a:latin typeface="Arial" panose="020B0604020202020204" pitchFamily="34" charset="0"/>
              </a:rPr>
              <a:t>iterparse</a:t>
            </a:r>
            <a:endParaRPr lang="en-IN" sz="1300" b="0" i="0" dirty="0">
              <a:effectLst/>
              <a:latin typeface="Arial" panose="020B0604020202020204" pitchFamily="34" charset="0"/>
            </a:endParaRPr>
          </a:p>
          <a:p>
            <a:pPr>
              <a:spcAft>
                <a:spcPts val="750"/>
              </a:spcAft>
              <a:buFont typeface="Arial" panose="020B0604020202020204" pitchFamily="34" charset="0"/>
              <a:buChar char="•"/>
            </a:pPr>
            <a:r>
              <a:rPr lang="en-IN" sz="1300" b="1" i="0" dirty="0">
                <a:effectLst/>
                <a:latin typeface="Arial" panose="020B0604020202020204" pitchFamily="34" charset="0"/>
              </a:rPr>
              <a:t>pandas:</a:t>
            </a:r>
            <a:r>
              <a:rPr lang="en-IN" sz="1300" b="0" i="0" dirty="0">
                <a:effectLst/>
                <a:latin typeface="Arial" panose="020B0604020202020204" pitchFamily="34" charset="0"/>
              </a:rPr>
              <a:t> Data manipulation for tabular data</a:t>
            </a:r>
          </a:p>
          <a:p>
            <a:pPr>
              <a:spcAft>
                <a:spcPts val="750"/>
              </a:spcAft>
              <a:buFont typeface="Arial" panose="020B0604020202020204" pitchFamily="34" charset="0"/>
              <a:buChar char="•"/>
            </a:pPr>
            <a:r>
              <a:rPr lang="en-IN" sz="1300" b="1" i="0" dirty="0" err="1">
                <a:effectLst/>
                <a:latin typeface="Arial" panose="020B0604020202020204" pitchFamily="34" charset="0"/>
              </a:rPr>
              <a:t>pyarrow</a:t>
            </a:r>
            <a:r>
              <a:rPr lang="en-IN" sz="1300" b="1" i="0" dirty="0">
                <a:effectLst/>
                <a:latin typeface="Arial" panose="020B0604020202020204" pitchFamily="34" charset="0"/>
              </a:rPr>
              <a:t>:</a:t>
            </a:r>
            <a:r>
              <a:rPr lang="en-IN" sz="1300" b="0" i="0" dirty="0">
                <a:effectLst/>
                <a:latin typeface="Arial" panose="020B0604020202020204" pitchFamily="34" charset="0"/>
              </a:rPr>
              <a:t> Parquet file processing</a:t>
            </a:r>
          </a:p>
          <a:p>
            <a:pPr>
              <a:spcAft>
                <a:spcPts val="750"/>
              </a:spcAft>
              <a:buFont typeface="Arial" panose="020B0604020202020204" pitchFamily="34" charset="0"/>
              <a:buChar char="•"/>
            </a:pPr>
            <a:r>
              <a:rPr lang="en-IN" sz="1300" b="1" i="0" dirty="0">
                <a:effectLst/>
                <a:latin typeface="Arial" panose="020B0604020202020204" pitchFamily="34" charset="0"/>
              </a:rPr>
              <a:t>SQLite:</a:t>
            </a:r>
            <a:r>
              <a:rPr lang="en-IN" sz="1300" b="0" i="0" dirty="0">
                <a:effectLst/>
                <a:latin typeface="Arial" panose="020B0604020202020204" pitchFamily="34" charset="0"/>
              </a:rPr>
              <a:t> Database for storing processed data</a:t>
            </a:r>
          </a:p>
          <a:p>
            <a:pPr>
              <a:spcAft>
                <a:spcPts val="750"/>
              </a:spcAft>
              <a:buFont typeface="Arial" panose="020B0604020202020204" pitchFamily="34" charset="0"/>
              <a:buChar char="•"/>
            </a:pPr>
            <a:r>
              <a:rPr lang="en-IN" sz="1300" b="1" i="0" dirty="0" err="1">
                <a:effectLst/>
                <a:latin typeface="Arial" panose="020B0604020202020204" pitchFamily="34" charset="0"/>
              </a:rPr>
              <a:t>pytest</a:t>
            </a:r>
            <a:r>
              <a:rPr lang="en-IN" sz="1300" b="1" i="0" dirty="0">
                <a:effectLst/>
                <a:latin typeface="Arial" panose="020B0604020202020204" pitchFamily="34" charset="0"/>
              </a:rPr>
              <a:t>:</a:t>
            </a:r>
            <a:r>
              <a:rPr lang="en-IN" sz="1300" b="0" i="0" dirty="0">
                <a:effectLst/>
                <a:latin typeface="Arial" panose="020B0604020202020204" pitchFamily="34" charset="0"/>
              </a:rPr>
              <a:t> Testing framework</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enerated image">
            <a:extLst>
              <a:ext uri="{FF2B5EF4-FFF2-40B4-BE49-F238E27FC236}">
                <a16:creationId xmlns:a16="http://schemas.microsoft.com/office/drawing/2014/main" id="{073CADB0-8AAA-C76E-2E37-0AA30C0851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8161" y="995500"/>
            <a:ext cx="4687677" cy="519597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A53F59F-08DA-FEAA-9DF7-F7923E3B809D}"/>
              </a:ext>
            </a:extLst>
          </p:cNvPr>
          <p:cNvSpPr txBox="1"/>
          <p:nvPr/>
        </p:nvSpPr>
        <p:spPr>
          <a:xfrm>
            <a:off x="462708" y="275422"/>
            <a:ext cx="4858439" cy="461665"/>
          </a:xfrm>
          <a:prstGeom prst="rect">
            <a:avLst/>
          </a:prstGeom>
          <a:noFill/>
        </p:spPr>
        <p:txBody>
          <a:bodyPr wrap="square" rtlCol="0">
            <a:spAutoFit/>
          </a:bodyPr>
          <a:lstStyle/>
          <a:p>
            <a:r>
              <a:rPr lang="en-GB" sz="2400" b="1" dirty="0">
                <a:solidFill>
                  <a:schemeClr val="accent1"/>
                </a:solidFill>
              </a:rPr>
              <a:t>Extract.py Flowchart : </a:t>
            </a:r>
          </a:p>
        </p:txBody>
      </p:sp>
    </p:spTree>
    <p:extLst>
      <p:ext uri="{BB962C8B-B14F-4D97-AF65-F5344CB8AC3E}">
        <p14:creationId xmlns:p14="http://schemas.microsoft.com/office/powerpoint/2010/main" val="14452977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5705"/>
            <a:ext cx="9143993"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67638" y="637762"/>
            <a:ext cx="7416372" cy="900131"/>
          </a:xfrm>
        </p:spPr>
        <p:txBody>
          <a:bodyPr anchor="t">
            <a:normAutofit/>
          </a:bodyPr>
          <a:lstStyle/>
          <a:p>
            <a:pPr>
              <a:spcAft>
                <a:spcPts val="2250"/>
              </a:spcAft>
              <a:buNone/>
            </a:pPr>
            <a:r>
              <a:rPr lang="en-US" sz="3500" b="1" i="0" dirty="0" err="1">
                <a:solidFill>
                  <a:schemeClr val="bg1"/>
                </a:solidFill>
                <a:effectLst/>
                <a:latin typeface="Arial" panose="020B0604020202020204" pitchFamily="34" charset="0"/>
              </a:rPr>
              <a:t>UniProt</a:t>
            </a:r>
            <a:r>
              <a:rPr lang="en-US" sz="3500" b="1" i="0" dirty="0">
                <a:solidFill>
                  <a:schemeClr val="bg1"/>
                </a:solidFill>
                <a:effectLst/>
                <a:latin typeface="Arial" panose="020B0604020202020204" pitchFamily="34" charset="0"/>
              </a:rPr>
              <a:t> Extractor Implementation</a:t>
            </a:r>
            <a:endParaRPr lang="en-US" sz="3500" b="0" i="0" dirty="0">
              <a:solidFill>
                <a:schemeClr val="bg1"/>
              </a:solidFill>
              <a:effectLst/>
              <a:latin typeface="Arial" panose="020B0604020202020204" pitchFamily="34" charset="0"/>
            </a:endParaRP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9143992"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2010758"/>
            <a:ext cx="342892"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66661" y="2217343"/>
            <a:ext cx="7410669" cy="3959619"/>
          </a:xfrm>
        </p:spPr>
        <p:txBody>
          <a:bodyPr>
            <a:normAutofit/>
          </a:bodyPr>
          <a:lstStyle/>
          <a:p>
            <a:pPr marL="0" indent="0">
              <a:buNone/>
              <a:defRPr sz="1800"/>
            </a:pPr>
            <a:r>
              <a:rPr lang="en-US" sz="1000" b="1" i="0" dirty="0">
                <a:effectLst/>
                <a:latin typeface="Arial" panose="020B0604020202020204" pitchFamily="34" charset="0"/>
              </a:rPr>
              <a:t>Memory-Efficient XML Processing</a:t>
            </a:r>
          </a:p>
          <a:p>
            <a:pPr>
              <a:spcAft>
                <a:spcPts val="800"/>
              </a:spcAft>
              <a:buNone/>
            </a:pPr>
            <a:r>
              <a:rPr lang="en-IN" sz="1000" b="1" kern="100" dirty="0">
                <a:effectLst/>
                <a:latin typeface="Aptos" panose="020B0004020202020204" pitchFamily="34" charset="0"/>
                <a:ea typeface="Aptos" panose="020B0004020202020204" pitchFamily="34" charset="0"/>
                <a:cs typeface="Times New Roman" panose="02020603050405020304" pitchFamily="18" charset="0"/>
              </a:rPr>
              <a:t>Key Implementation Features</a:t>
            </a:r>
            <a:endParaRPr lang="en-IN" sz="10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IN" sz="1000" b="1" kern="100" dirty="0">
                <a:effectLst/>
                <a:latin typeface="Aptos" panose="020B0004020202020204" pitchFamily="34" charset="0"/>
                <a:ea typeface="Aptos" panose="020B0004020202020204" pitchFamily="34" charset="0"/>
                <a:cs typeface="Times New Roman" panose="02020603050405020304" pitchFamily="18" charset="0"/>
              </a:rPr>
              <a:t>Streaming Parser for Large Files</a:t>
            </a:r>
            <a:br>
              <a:rPr lang="en-IN" sz="1000" kern="100" dirty="0">
                <a:effectLst/>
                <a:latin typeface="Aptos" panose="020B0004020202020204" pitchFamily="34" charset="0"/>
                <a:ea typeface="Aptos" panose="020B0004020202020204" pitchFamily="34" charset="0"/>
                <a:cs typeface="Times New Roman" panose="02020603050405020304" pitchFamily="18" charset="0"/>
              </a:rPr>
            </a:br>
            <a:r>
              <a:rPr lang="en-IN" sz="1000" kern="100" dirty="0">
                <a:effectLst/>
                <a:latin typeface="Aptos" panose="020B0004020202020204" pitchFamily="34" charset="0"/>
                <a:ea typeface="Aptos" panose="020B0004020202020204" pitchFamily="34" charset="0"/>
                <a:cs typeface="Times New Roman" panose="02020603050405020304" pitchFamily="18" charset="0"/>
              </a:rPr>
              <a:t>The extractor uses </a:t>
            </a:r>
            <a:r>
              <a:rPr lang="en-IN" sz="1000" kern="100" dirty="0" err="1">
                <a:effectLst/>
                <a:latin typeface="Aptos" panose="020B0004020202020204" pitchFamily="34" charset="0"/>
                <a:ea typeface="Aptos" panose="020B0004020202020204" pitchFamily="34" charset="0"/>
                <a:cs typeface="Times New Roman" panose="02020603050405020304" pitchFamily="18" charset="0"/>
              </a:rPr>
              <a:t>lxml's</a:t>
            </a:r>
            <a:r>
              <a:rPr lang="en-IN" sz="1000" kern="100" dirty="0">
                <a:effectLst/>
                <a:latin typeface="Aptos" panose="020B0004020202020204" pitchFamily="34" charset="0"/>
                <a:ea typeface="Aptos" panose="020B0004020202020204" pitchFamily="34" charset="0"/>
                <a:cs typeface="Times New Roman" panose="02020603050405020304" pitchFamily="18" charset="0"/>
              </a:rPr>
              <a:t> </a:t>
            </a:r>
            <a:r>
              <a:rPr lang="en-IN" sz="1000" kern="100" dirty="0" err="1">
                <a:effectLst/>
                <a:latin typeface="Aptos" panose="020B0004020202020204" pitchFamily="34" charset="0"/>
                <a:ea typeface="Aptos" panose="020B0004020202020204" pitchFamily="34" charset="0"/>
                <a:cs typeface="Times New Roman" panose="02020603050405020304" pitchFamily="18" charset="0"/>
              </a:rPr>
              <a:t>iterparse</a:t>
            </a:r>
            <a:r>
              <a:rPr lang="en-IN" sz="1000" kern="100" dirty="0">
                <a:effectLst/>
                <a:latin typeface="Aptos" panose="020B0004020202020204" pitchFamily="34" charset="0"/>
                <a:ea typeface="Aptos" panose="020B0004020202020204" pitchFamily="34" charset="0"/>
                <a:cs typeface="Times New Roman" panose="02020603050405020304" pitchFamily="18" charset="0"/>
              </a:rPr>
              <a:t> to process the 8GB+ </a:t>
            </a:r>
            <a:r>
              <a:rPr lang="en-IN" sz="1000" kern="100" dirty="0" err="1">
                <a:effectLst/>
                <a:latin typeface="Aptos" panose="020B0004020202020204" pitchFamily="34" charset="0"/>
                <a:ea typeface="Aptos" panose="020B0004020202020204" pitchFamily="34" charset="0"/>
                <a:cs typeface="Times New Roman" panose="02020603050405020304" pitchFamily="18" charset="0"/>
              </a:rPr>
              <a:t>UniProt</a:t>
            </a:r>
            <a:r>
              <a:rPr lang="en-IN" sz="1000" kern="100" dirty="0">
                <a:effectLst/>
                <a:latin typeface="Aptos" panose="020B0004020202020204" pitchFamily="34" charset="0"/>
                <a:ea typeface="Aptos" panose="020B0004020202020204" pitchFamily="34" charset="0"/>
                <a:cs typeface="Times New Roman" panose="02020603050405020304" pitchFamily="18" charset="0"/>
              </a:rPr>
              <a:t> XML file incrementally, reading one protein entry at a time rather than loading the entire document into memory. This approach enables processing of extremely large files with minimal memory footprint, making the solution scalable to the full dataset.</a:t>
            </a:r>
          </a:p>
          <a:p>
            <a:pPr marL="342900" lvl="0" indent="-342900">
              <a:spcAft>
                <a:spcPts val="800"/>
              </a:spcAft>
              <a:buFont typeface="+mj-lt"/>
              <a:buAutoNum type="arabicPeriod"/>
              <a:tabLst>
                <a:tab pos="457200" algn="l"/>
              </a:tabLst>
            </a:pPr>
            <a:r>
              <a:rPr lang="en-IN" sz="1000" b="1" kern="100" dirty="0">
                <a:effectLst/>
                <a:latin typeface="Aptos" panose="020B0004020202020204" pitchFamily="34" charset="0"/>
                <a:ea typeface="Aptos" panose="020B0004020202020204" pitchFamily="34" charset="0"/>
                <a:cs typeface="Times New Roman" panose="02020603050405020304" pitchFamily="18" charset="0"/>
              </a:rPr>
              <a:t>Element-Level Memory Management</a:t>
            </a:r>
            <a:br>
              <a:rPr lang="en-IN" sz="1000" kern="100" dirty="0">
                <a:effectLst/>
                <a:latin typeface="Aptos" panose="020B0004020202020204" pitchFamily="34" charset="0"/>
                <a:ea typeface="Aptos" panose="020B0004020202020204" pitchFamily="34" charset="0"/>
                <a:cs typeface="Times New Roman" panose="02020603050405020304" pitchFamily="18" charset="0"/>
              </a:rPr>
            </a:br>
            <a:r>
              <a:rPr lang="en-IN" sz="1000" kern="100" dirty="0">
                <a:effectLst/>
                <a:latin typeface="Aptos" panose="020B0004020202020204" pitchFamily="34" charset="0"/>
                <a:ea typeface="Aptos" panose="020B0004020202020204" pitchFamily="34" charset="0"/>
                <a:cs typeface="Times New Roman" panose="02020603050405020304" pitchFamily="18" charset="0"/>
              </a:rPr>
              <a:t>After processing each protein entry, the extractor explicitly clears the element from memory using </a:t>
            </a:r>
            <a:r>
              <a:rPr lang="en-IN" sz="1000" kern="100" dirty="0" err="1">
                <a:effectLst/>
                <a:latin typeface="Aptos" panose="020B0004020202020204" pitchFamily="34" charset="0"/>
                <a:ea typeface="Aptos" panose="020B0004020202020204" pitchFamily="34" charset="0"/>
                <a:cs typeface="Times New Roman" panose="02020603050405020304" pitchFamily="18" charset="0"/>
              </a:rPr>
              <a:t>elem.clear</a:t>
            </a:r>
            <a:r>
              <a:rPr lang="en-IN" sz="1000" kern="100" dirty="0">
                <a:effectLst/>
                <a:latin typeface="Aptos" panose="020B0004020202020204" pitchFamily="34" charset="0"/>
                <a:ea typeface="Aptos" panose="020B0004020202020204" pitchFamily="34" charset="0"/>
                <a:cs typeface="Times New Roman" panose="02020603050405020304" pitchFamily="18" charset="0"/>
              </a:rPr>
              <a:t>() and removes parent references. This prevents memory buildup during parsing, maintaining constant memory usage regardless of file size.</a:t>
            </a:r>
          </a:p>
          <a:p>
            <a:pPr marL="342900" lvl="0" indent="-342900">
              <a:spcAft>
                <a:spcPts val="800"/>
              </a:spcAft>
              <a:buFont typeface="+mj-lt"/>
              <a:buAutoNum type="arabicPeriod"/>
              <a:tabLst>
                <a:tab pos="457200" algn="l"/>
              </a:tabLst>
            </a:pPr>
            <a:r>
              <a:rPr lang="en-IN" sz="1000" b="1" kern="100" dirty="0">
                <a:effectLst/>
                <a:latin typeface="Aptos" panose="020B0004020202020204" pitchFamily="34" charset="0"/>
                <a:ea typeface="Aptos" panose="020B0004020202020204" pitchFamily="34" charset="0"/>
                <a:cs typeface="Times New Roman" panose="02020603050405020304" pitchFamily="18" charset="0"/>
              </a:rPr>
              <a:t>Precise Field Extraction</a:t>
            </a:r>
            <a:br>
              <a:rPr lang="en-IN" sz="1000" kern="100" dirty="0">
                <a:effectLst/>
                <a:latin typeface="Aptos" panose="020B0004020202020204" pitchFamily="34" charset="0"/>
                <a:ea typeface="Aptos" panose="020B0004020202020204" pitchFamily="34" charset="0"/>
                <a:cs typeface="Times New Roman" panose="02020603050405020304" pitchFamily="18" charset="0"/>
              </a:rPr>
            </a:br>
            <a:r>
              <a:rPr lang="en-IN" sz="1000" kern="100" dirty="0">
                <a:effectLst/>
                <a:latin typeface="Aptos" panose="020B0004020202020204" pitchFamily="34" charset="0"/>
                <a:ea typeface="Aptos" panose="020B0004020202020204" pitchFamily="34" charset="0"/>
                <a:cs typeface="Times New Roman" panose="02020603050405020304" pitchFamily="18" charset="0"/>
              </a:rPr>
              <a:t>Using targeted XPath expressions, the extractor navigates the complex XML structure to extract specific required fields like accession numbers, protein names, and database cross-references, handling cases where elements may be missing.</a:t>
            </a:r>
          </a:p>
          <a:p>
            <a:pPr marL="342900" lvl="0" indent="-342900">
              <a:spcAft>
                <a:spcPts val="800"/>
              </a:spcAft>
              <a:buFont typeface="+mj-lt"/>
              <a:buAutoNum type="arabicPeriod"/>
              <a:tabLst>
                <a:tab pos="457200" algn="l"/>
              </a:tabLst>
            </a:pPr>
            <a:r>
              <a:rPr lang="en-IN" sz="1000" b="1" kern="100" dirty="0">
                <a:effectLst/>
                <a:latin typeface="Aptos" panose="020B0004020202020204" pitchFamily="34" charset="0"/>
                <a:ea typeface="Aptos" panose="020B0004020202020204" pitchFamily="34" charset="0"/>
                <a:cs typeface="Times New Roman" panose="02020603050405020304" pitchFamily="18" charset="0"/>
              </a:rPr>
              <a:t>API Fallback with Rate Limiting</a:t>
            </a:r>
            <a:br>
              <a:rPr lang="en-IN" sz="1000" kern="100" dirty="0">
                <a:effectLst/>
                <a:latin typeface="Aptos" panose="020B0004020202020204" pitchFamily="34" charset="0"/>
                <a:ea typeface="Aptos" panose="020B0004020202020204" pitchFamily="34" charset="0"/>
                <a:cs typeface="Times New Roman" panose="02020603050405020304" pitchFamily="18" charset="0"/>
              </a:rPr>
            </a:br>
            <a:r>
              <a:rPr lang="en-IN" sz="1000" kern="100" dirty="0">
                <a:effectLst/>
                <a:latin typeface="Aptos" panose="020B0004020202020204" pitchFamily="34" charset="0"/>
                <a:ea typeface="Aptos" panose="020B0004020202020204" pitchFamily="34" charset="0"/>
                <a:cs typeface="Times New Roman" panose="02020603050405020304" pitchFamily="18" charset="0"/>
              </a:rPr>
              <a:t>The extractor supports the </a:t>
            </a:r>
            <a:r>
              <a:rPr lang="en-IN" sz="1000" kern="100" dirty="0" err="1">
                <a:effectLst/>
                <a:latin typeface="Aptos" panose="020B0004020202020204" pitchFamily="34" charset="0"/>
                <a:ea typeface="Aptos" panose="020B0004020202020204" pitchFamily="34" charset="0"/>
                <a:cs typeface="Times New Roman" panose="02020603050405020304" pitchFamily="18" charset="0"/>
              </a:rPr>
              <a:t>UniProt</a:t>
            </a:r>
            <a:r>
              <a:rPr lang="en-IN" sz="1000" kern="100" dirty="0">
                <a:effectLst/>
                <a:latin typeface="Aptos" panose="020B0004020202020204" pitchFamily="34" charset="0"/>
                <a:ea typeface="Aptos" panose="020B0004020202020204" pitchFamily="34" charset="0"/>
                <a:cs typeface="Times New Roman" panose="02020603050405020304" pitchFamily="18" charset="0"/>
              </a:rPr>
              <a:t> REST API as an alternative to XML parsing, with built-in rate limiting to respect the 200 requests/second constraint and pagination to retrieve all results.</a:t>
            </a:r>
          </a:p>
          <a:p>
            <a:pPr marL="342900" lvl="0" indent="-342900">
              <a:spcAft>
                <a:spcPts val="800"/>
              </a:spcAft>
              <a:buFont typeface="+mj-lt"/>
              <a:buAutoNum type="arabicPeriod"/>
              <a:tabLst>
                <a:tab pos="457200" algn="l"/>
              </a:tabLst>
            </a:pPr>
            <a:r>
              <a:rPr lang="en-IN" sz="1000" b="1" kern="100" dirty="0">
                <a:effectLst/>
                <a:latin typeface="Aptos" panose="020B0004020202020204" pitchFamily="34" charset="0"/>
                <a:ea typeface="Aptos" panose="020B0004020202020204" pitchFamily="34" charset="0"/>
                <a:cs typeface="Times New Roman" panose="02020603050405020304" pitchFamily="18" charset="0"/>
              </a:rPr>
              <a:t>Error Resilience</a:t>
            </a:r>
            <a:br>
              <a:rPr lang="en-IN" sz="1000" kern="100" dirty="0">
                <a:effectLst/>
                <a:latin typeface="Aptos" panose="020B0004020202020204" pitchFamily="34" charset="0"/>
                <a:ea typeface="Aptos" panose="020B0004020202020204" pitchFamily="34" charset="0"/>
                <a:cs typeface="Times New Roman" panose="02020603050405020304" pitchFamily="18" charset="0"/>
              </a:rPr>
            </a:br>
            <a:r>
              <a:rPr lang="en-US" sz="1000" kern="100" dirty="0">
                <a:effectLst/>
                <a:latin typeface="Aptos" panose="020B0004020202020204" pitchFamily="34" charset="0"/>
                <a:ea typeface="Aptos" panose="020B0004020202020204" pitchFamily="34" charset="0"/>
                <a:cs typeface="Times New Roman" panose="02020603050405020304" pitchFamily="18" charset="0"/>
              </a:rPr>
              <a:t>Error handling is complete and thorough, catching errors while processing individual entries and allowing the pipeline to continue without bringing down the entire process, but logs all details to capture any specific issues encountered.</a:t>
            </a:r>
          </a:p>
          <a:p>
            <a:pPr marL="0" indent="0">
              <a:buNone/>
              <a:defRPr sz="1800"/>
            </a:pPr>
            <a:endParaRPr lang="en-IN" sz="10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2B65B-8F05-4D2D-1F55-4E2395323647}"/>
              </a:ext>
            </a:extLst>
          </p:cNvPr>
          <p:cNvSpPr>
            <a:spLocks noGrp="1"/>
          </p:cNvSpPr>
          <p:nvPr>
            <p:ph type="title"/>
          </p:nvPr>
        </p:nvSpPr>
        <p:spPr/>
        <p:txBody>
          <a:bodyPr>
            <a:normAutofit/>
          </a:bodyPr>
          <a:lstStyle/>
          <a:p>
            <a:r>
              <a:rPr lang="en-US" b="1" i="0" dirty="0">
                <a:solidFill>
                  <a:srgbClr val="2C3E50"/>
                </a:solidFill>
                <a:effectLst/>
                <a:latin typeface="Arial" panose="020B0604020202020204" pitchFamily="34" charset="0"/>
              </a:rPr>
              <a:t>STRING and </a:t>
            </a:r>
            <a:r>
              <a:rPr lang="en-US" b="1" i="0" dirty="0" err="1">
                <a:solidFill>
                  <a:srgbClr val="2C3E50"/>
                </a:solidFill>
                <a:effectLst/>
                <a:latin typeface="Arial" panose="020B0604020202020204" pitchFamily="34" charset="0"/>
              </a:rPr>
              <a:t>OpenTargets</a:t>
            </a:r>
            <a:r>
              <a:rPr lang="en-US" b="1" i="0" dirty="0">
                <a:solidFill>
                  <a:srgbClr val="2C3E50"/>
                </a:solidFill>
                <a:effectLst/>
                <a:latin typeface="Arial" panose="020B0604020202020204" pitchFamily="34" charset="0"/>
              </a:rPr>
              <a:t> Data Processing</a:t>
            </a:r>
            <a:endParaRPr lang="en-IN" dirty="0"/>
          </a:p>
        </p:txBody>
      </p:sp>
      <p:sp>
        <p:nvSpPr>
          <p:cNvPr id="6" name="Text Placeholder 5">
            <a:extLst>
              <a:ext uri="{FF2B5EF4-FFF2-40B4-BE49-F238E27FC236}">
                <a16:creationId xmlns:a16="http://schemas.microsoft.com/office/drawing/2014/main" id="{89F04E16-CDC1-8CBC-8D2A-820C50723869}"/>
              </a:ext>
            </a:extLst>
          </p:cNvPr>
          <p:cNvSpPr>
            <a:spLocks noGrp="1"/>
          </p:cNvSpPr>
          <p:nvPr>
            <p:ph type="body" idx="1"/>
          </p:nvPr>
        </p:nvSpPr>
        <p:spPr/>
        <p:txBody>
          <a:bodyPr/>
          <a:lstStyle/>
          <a:p>
            <a:r>
              <a:rPr lang="en-IN" b="0" i="0" dirty="0">
                <a:solidFill>
                  <a:srgbClr val="3498DB"/>
                </a:solidFill>
                <a:effectLst/>
                <a:latin typeface="Arial" panose="020B0604020202020204" pitchFamily="34" charset="0"/>
              </a:rPr>
              <a:t>STRING Extractor</a:t>
            </a:r>
            <a:endParaRPr lang="en-IN" dirty="0"/>
          </a:p>
        </p:txBody>
      </p:sp>
      <p:sp>
        <p:nvSpPr>
          <p:cNvPr id="7" name="Content Placeholder 6">
            <a:extLst>
              <a:ext uri="{FF2B5EF4-FFF2-40B4-BE49-F238E27FC236}">
                <a16:creationId xmlns:a16="http://schemas.microsoft.com/office/drawing/2014/main" id="{C8FDEABE-EFC0-4C8A-1ED2-29EF874FEC0C}"/>
              </a:ext>
            </a:extLst>
          </p:cNvPr>
          <p:cNvSpPr>
            <a:spLocks noGrp="1"/>
          </p:cNvSpPr>
          <p:nvPr>
            <p:ph sz="half" idx="2"/>
          </p:nvPr>
        </p:nvSpPr>
        <p:spPr/>
        <p:txBody>
          <a:bodyPr>
            <a:normAutofit fontScale="55000" lnSpcReduction="20000"/>
          </a:bodyPr>
          <a:lstStyle/>
          <a:p>
            <a:pPr marL="342900" lvl="0" indent="-342900">
              <a:lnSpc>
                <a:spcPct val="115000"/>
              </a:lnSpc>
              <a:spcAft>
                <a:spcPts val="800"/>
              </a:spcAft>
              <a:buFont typeface="+mj-lt"/>
              <a:buAutoNum type="arabicPeriod"/>
              <a:tabLst>
                <a:tab pos="457200" algn="l"/>
              </a:tabLs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The STRING extractor uses chunked processing to parse large (multi gigabyte) tab-separated files. They read the file one chunk at a time (100,000 rows), apply filtering criteria to the chunk, then concatenate the filtered results. There are very reasonable memory use when processing millions of protein interactions and high performance.</a:t>
            </a:r>
          </a:p>
          <a:p>
            <a:pPr marL="342900" lvl="0" indent="-342900">
              <a:lnSpc>
                <a:spcPct val="115000"/>
              </a:lnSpc>
              <a:spcAft>
                <a:spcPts val="800"/>
              </a:spcAft>
              <a:buFont typeface="+mj-lt"/>
              <a:buAutoNum type="arabicPeriod"/>
              <a:tabLst>
                <a:tab pos="457200" algn="l"/>
              </a:tabLst>
            </a:pP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ScoreBased</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Filtering…Implements filtering logic that allows only high confidence protein interactions with combined scores above the specific threshold (default 200). This has the effect of greatly reducing the size of the dataset as retrieved from post, while retaining the most scientifically relevant interactions, both improving storage efficiency and analysis quality.</a:t>
            </a:r>
          </a:p>
          <a:p>
            <a:pPr marL="342900" lvl="0" indent="-342900">
              <a:lnSpc>
                <a:spcPct val="115000"/>
              </a:lnSpc>
              <a:spcAft>
                <a:spcPts val="800"/>
              </a:spcAft>
              <a:buFont typeface="+mj-lt"/>
              <a:buAutoNum type="arabicPeriod"/>
              <a:tabLst>
                <a:tab pos="457200" algn="l"/>
              </a:tabLs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The STRING protein identifiers are first transformed from their native format (for example, "9606.ENSP00000123456") to match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UniProt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accession numbers used all throughout the pipeline. Standardization of this database allows the proteins and their interactions to be mapped and their data to be mapped accurately into the integrated database in order for consistency of data across different data sources.</a:t>
            </a:r>
          </a:p>
        </p:txBody>
      </p:sp>
      <p:sp>
        <p:nvSpPr>
          <p:cNvPr id="8" name="Text Placeholder 7">
            <a:extLst>
              <a:ext uri="{FF2B5EF4-FFF2-40B4-BE49-F238E27FC236}">
                <a16:creationId xmlns:a16="http://schemas.microsoft.com/office/drawing/2014/main" id="{A0CA84D7-10CE-7DA1-C526-E7196F770B4B}"/>
              </a:ext>
            </a:extLst>
          </p:cNvPr>
          <p:cNvSpPr>
            <a:spLocks noGrp="1"/>
          </p:cNvSpPr>
          <p:nvPr>
            <p:ph type="body" sz="quarter" idx="3"/>
          </p:nvPr>
        </p:nvSpPr>
        <p:spPr/>
        <p:txBody>
          <a:bodyPr/>
          <a:lstStyle/>
          <a:p>
            <a:r>
              <a:rPr lang="en-IN" b="0" i="0" dirty="0" err="1">
                <a:solidFill>
                  <a:srgbClr val="3498DB"/>
                </a:solidFill>
                <a:effectLst/>
                <a:latin typeface="Arial" panose="020B0604020202020204" pitchFamily="34" charset="0"/>
              </a:rPr>
              <a:t>OpenTargets</a:t>
            </a:r>
            <a:r>
              <a:rPr lang="en-IN" b="0" i="0" dirty="0">
                <a:solidFill>
                  <a:srgbClr val="3498DB"/>
                </a:solidFill>
                <a:effectLst/>
                <a:latin typeface="Arial" panose="020B0604020202020204" pitchFamily="34" charset="0"/>
              </a:rPr>
              <a:t> Extractor</a:t>
            </a:r>
            <a:endParaRPr lang="en-IN" dirty="0"/>
          </a:p>
        </p:txBody>
      </p:sp>
      <p:sp>
        <p:nvSpPr>
          <p:cNvPr id="9" name="Content Placeholder 8">
            <a:extLst>
              <a:ext uri="{FF2B5EF4-FFF2-40B4-BE49-F238E27FC236}">
                <a16:creationId xmlns:a16="http://schemas.microsoft.com/office/drawing/2014/main" id="{97A2B602-EC7C-3EE2-EB11-BBF14FEFEEA6}"/>
              </a:ext>
            </a:extLst>
          </p:cNvPr>
          <p:cNvSpPr>
            <a:spLocks noGrp="1"/>
          </p:cNvSpPr>
          <p:nvPr>
            <p:ph sz="quarter" idx="4"/>
          </p:nvPr>
        </p:nvSpPr>
        <p:spPr/>
        <p:txBody>
          <a:bodyPr>
            <a:normAutofit fontScale="55000" lnSpcReduction="20000"/>
          </a:bodyPr>
          <a:lstStyle/>
          <a:p>
            <a:pPr marL="342900" lvl="0" indent="-342900">
              <a:lnSpc>
                <a:spcPct val="115000"/>
              </a:lnSpc>
              <a:spcAft>
                <a:spcPts val="800"/>
              </a:spcAft>
              <a:buFont typeface="+mj-lt"/>
              <a:buAutoNum type="arabicPeriod"/>
              <a:tabLst>
                <a:tab pos="457200" algn="l"/>
              </a:tabLs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The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OpenTargets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extractor makes uses of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PyArrow’s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optimized Parquet reader together with column selection ( loading only the desired columns like 'id',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approvedSymbol</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'biotype' for targets) to save memory over the whole file loading. The large, feature rich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OpenTargets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datasets require such a selective approach.</a:t>
            </a:r>
          </a:p>
          <a:p>
            <a:pPr marL="342900" lvl="0" indent="-342900">
              <a:lnSpc>
                <a:spcPct val="115000"/>
              </a:lnSpc>
              <a:spcAft>
                <a:spcPts val="800"/>
              </a:spcAft>
              <a:buFont typeface="+mj-lt"/>
              <a:buAutoNum type="arabicPeriod"/>
              <a:tabLst>
                <a:tab pos="457200" algn="l"/>
              </a:tabLs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Provides efficient merging strategy, three different datasets (targets, diseases and associations) are merged by optimized merge operations. Integrating these would bring together a single view of disease associations, keeping the necessary fields intact for further processing and reference.</a:t>
            </a:r>
          </a:p>
          <a:p>
            <a:pPr marL="342900" lvl="0" indent="-342900">
              <a:lnSpc>
                <a:spcPct val="115000"/>
              </a:lnSpc>
              <a:spcAft>
                <a:spcPts val="800"/>
              </a:spcAft>
              <a:buFont typeface="+mj-lt"/>
              <a:buAutoNum type="arabicPeriod"/>
              <a:tabLst>
                <a:tab pos="457200" algn="l"/>
              </a:tabLs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Carefully preserves quantitative association scores between targets and diseases across the course of the transformation preserving an ability for semantic layer queries to for instance prioritize most significant disease relationships. Furthermore, these scores can give some insight to researchers studying about protein-disease relations.</a:t>
            </a:r>
          </a:p>
        </p:txBody>
      </p:sp>
    </p:spTree>
    <p:extLst>
      <p:ext uri="{BB962C8B-B14F-4D97-AF65-F5344CB8AC3E}">
        <p14:creationId xmlns:p14="http://schemas.microsoft.com/office/powerpoint/2010/main" val="1088846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A5CF486-D9E5-4A66-898A-F3D62B81B1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 y="-5"/>
            <a:ext cx="9144861" cy="2200064"/>
          </a:xfrm>
          <a:custGeom>
            <a:avLst/>
            <a:gdLst>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50277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522499 w 12192001"/>
              <a:gd name="connsiteY26" fmla="*/ 1207528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37318 w 12192001"/>
              <a:gd name="connsiteY70" fmla="*/ 1920435 h 2344739"/>
              <a:gd name="connsiteX71" fmla="*/ 9113812 w 12192001"/>
              <a:gd name="connsiteY71" fmla="*/ 1919069 h 2344739"/>
              <a:gd name="connsiteX72" fmla="*/ 9053453 w 12192001"/>
              <a:gd name="connsiteY72" fmla="*/ 1910755 h 2344739"/>
              <a:gd name="connsiteX73" fmla="*/ 9005486 w 12192001"/>
              <a:gd name="connsiteY73" fmla="*/ 1914040 h 2344739"/>
              <a:gd name="connsiteX74" fmla="*/ 9005201 w 12192001"/>
              <a:gd name="connsiteY74" fmla="*/ 1913800 h 2344739"/>
              <a:gd name="connsiteX75" fmla="*/ 8996232 w 12192001"/>
              <a:gd name="connsiteY75" fmla="*/ 1915011 h 2344739"/>
              <a:gd name="connsiteX76" fmla="*/ 8990394 w 12192001"/>
              <a:gd name="connsiteY76" fmla="*/ 1917072 h 2344739"/>
              <a:gd name="connsiteX77" fmla="*/ 8974337 w 12192001"/>
              <a:gd name="connsiteY77" fmla="*/ 1920298 h 2344739"/>
              <a:gd name="connsiteX78" fmla="*/ 8968011 w 12192001"/>
              <a:gd name="connsiteY78" fmla="*/ 1919598 h 2344739"/>
              <a:gd name="connsiteX79" fmla="*/ 8963048 w 12192001"/>
              <a:gd name="connsiteY79" fmla="*/ 1917373 h 2344739"/>
              <a:gd name="connsiteX80" fmla="*/ 8928988 w 12192001"/>
              <a:gd name="connsiteY80" fmla="*/ 1914185 h 2344739"/>
              <a:gd name="connsiteX81" fmla="*/ 8752444 w 12192001"/>
              <a:gd name="connsiteY81" fmla="*/ 1933417 h 2344739"/>
              <a:gd name="connsiteX82" fmla="*/ 8707847 w 12192001"/>
              <a:gd name="connsiteY82" fmla="*/ 1935518 h 2344739"/>
              <a:gd name="connsiteX83" fmla="*/ 8596071 w 12192001"/>
              <a:gd name="connsiteY83" fmla="*/ 1944090 h 2344739"/>
              <a:gd name="connsiteX84" fmla="*/ 8525230 w 12192001"/>
              <a:gd name="connsiteY84" fmla="*/ 1929248 h 2344739"/>
              <a:gd name="connsiteX85" fmla="*/ 8510983 w 12192001"/>
              <a:gd name="connsiteY85" fmla="*/ 1935163 h 2344739"/>
              <a:gd name="connsiteX86" fmla="*/ 8506167 w 12192001"/>
              <a:gd name="connsiteY86" fmla="*/ 1938164 h 2344739"/>
              <a:gd name="connsiteX87" fmla="*/ 8497968 w 12192001"/>
              <a:gd name="connsiteY87" fmla="*/ 1940902 h 2344739"/>
              <a:gd name="connsiteX88" fmla="*/ 8497594 w 12192001"/>
              <a:gd name="connsiteY88" fmla="*/ 1940723 h 2344739"/>
              <a:gd name="connsiteX89" fmla="*/ 8490249 w 12192001"/>
              <a:gd name="connsiteY89" fmla="*/ 1943773 h 2344739"/>
              <a:gd name="connsiteX90" fmla="*/ 8367182 w 12192001"/>
              <a:gd name="connsiteY90" fmla="*/ 1957815 h 2344739"/>
              <a:gd name="connsiteX91" fmla="*/ 8353799 w 12192001"/>
              <a:gd name="connsiteY91" fmla="*/ 1958009 h 2344739"/>
              <a:gd name="connsiteX92" fmla="*/ 8352373 w 12192001"/>
              <a:gd name="connsiteY92" fmla="*/ 1957169 h 2344739"/>
              <a:gd name="connsiteX93" fmla="*/ 8320104 w 12192001"/>
              <a:gd name="connsiteY93" fmla="*/ 1974587 h 2344739"/>
              <a:gd name="connsiteX94" fmla="*/ 8314433 w 12192001"/>
              <a:gd name="connsiteY94" fmla="*/ 1974913 h 2344739"/>
              <a:gd name="connsiteX95" fmla="*/ 8295174 w 12192001"/>
              <a:gd name="connsiteY95" fmla="*/ 1988808 h 2344739"/>
              <a:gd name="connsiteX96" fmla="*/ 8284276 w 12192001"/>
              <a:gd name="connsiteY96" fmla="*/ 1994631 h 2344739"/>
              <a:gd name="connsiteX97" fmla="*/ 8283150 w 12192001"/>
              <a:gd name="connsiteY97" fmla="*/ 1999074 h 2344739"/>
              <a:gd name="connsiteX98" fmla="*/ 8266076 w 12192001"/>
              <a:gd name="connsiteY98" fmla="*/ 2006249 h 2344739"/>
              <a:gd name="connsiteX99" fmla="*/ 8263377 w 12192001"/>
              <a:gd name="connsiteY99" fmla="*/ 2006019 h 2344739"/>
              <a:gd name="connsiteX100" fmla="*/ 8252033 w 12192001"/>
              <a:gd name="connsiteY100" fmla="*/ 2015862 h 2344739"/>
              <a:gd name="connsiteX101" fmla="*/ 8245834 w 12192001"/>
              <a:gd name="connsiteY101" fmla="*/ 2028854 h 2344739"/>
              <a:gd name="connsiteX102" fmla="*/ 8090272 w 12192001"/>
              <a:gd name="connsiteY102" fmla="*/ 2075015 h 2344739"/>
              <a:gd name="connsiteX103" fmla="*/ 7905407 w 12192001"/>
              <a:gd name="connsiteY103" fmla="*/ 2116988 h 2344739"/>
              <a:gd name="connsiteX104" fmla="*/ 7718745 w 12192001"/>
              <a:gd name="connsiteY104" fmla="*/ 2142703 h 2344739"/>
              <a:gd name="connsiteX105" fmla="*/ 7614347 w 12192001"/>
              <a:gd name="connsiteY105" fmla="*/ 2139232 h 2344739"/>
              <a:gd name="connsiteX106" fmla="*/ 7527543 w 12192001"/>
              <a:gd name="connsiteY106" fmla="*/ 2145060 h 2344739"/>
              <a:gd name="connsiteX107" fmla="*/ 7519571 w 12192001"/>
              <a:gd name="connsiteY107" fmla="*/ 2147613 h 2344739"/>
              <a:gd name="connsiteX108" fmla="*/ 7507411 w 12192001"/>
              <a:gd name="connsiteY108" fmla="*/ 2148948 h 2344739"/>
              <a:gd name="connsiteX109" fmla="*/ 7507040 w 12192001"/>
              <a:gd name="connsiteY109" fmla="*/ 2148621 h 2344739"/>
              <a:gd name="connsiteX110" fmla="*/ 7495795 w 12192001"/>
              <a:gd name="connsiteY110" fmla="*/ 2150573 h 2344739"/>
              <a:gd name="connsiteX111" fmla="*/ 7405391 w 12192001"/>
              <a:gd name="connsiteY111" fmla="*/ 2142468 h 2344739"/>
              <a:gd name="connsiteX112" fmla="*/ 7312180 w 12192001"/>
              <a:gd name="connsiteY112" fmla="*/ 2132873 h 2344739"/>
              <a:gd name="connsiteX113" fmla="*/ 7310853 w 12192001"/>
              <a:gd name="connsiteY113" fmla="*/ 2131431 h 2344739"/>
              <a:gd name="connsiteX114" fmla="*/ 7218559 w 12192001"/>
              <a:gd name="connsiteY114" fmla="*/ 2156680 h 2344739"/>
              <a:gd name="connsiteX115" fmla="*/ 7201101 w 12192001"/>
              <a:gd name="connsiteY115" fmla="*/ 2161230 h 2344739"/>
              <a:gd name="connsiteX116" fmla="*/ 7197004 w 12192001"/>
              <a:gd name="connsiteY116" fmla="*/ 2166588 h 2344739"/>
              <a:gd name="connsiteX117" fmla="*/ 7170808 w 12192001"/>
              <a:gd name="connsiteY117" fmla="*/ 2171236 h 2344739"/>
              <a:gd name="connsiteX118" fmla="*/ 7096988 w 12192001"/>
              <a:gd name="connsiteY118" fmla="*/ 2183464 h 2344739"/>
              <a:gd name="connsiteX119" fmla="*/ 7018496 w 12192001"/>
              <a:gd name="connsiteY119" fmla="*/ 2183090 h 2344739"/>
              <a:gd name="connsiteX120" fmla="*/ 6904146 w 12192001"/>
              <a:gd name="connsiteY120" fmla="*/ 2212596 h 2344739"/>
              <a:gd name="connsiteX121" fmla="*/ 6708222 w 12192001"/>
              <a:gd name="connsiteY121" fmla="*/ 2240551 h 2344739"/>
              <a:gd name="connsiteX122" fmla="*/ 6549454 w 12192001"/>
              <a:gd name="connsiteY122" fmla="*/ 2269327 h 2344739"/>
              <a:gd name="connsiteX123" fmla="*/ 6317560 w 12192001"/>
              <a:gd name="connsiteY123" fmla="*/ 2316127 h 2344739"/>
              <a:gd name="connsiteX124" fmla="*/ 6168674 w 12192001"/>
              <a:gd name="connsiteY124" fmla="*/ 2318214 h 2344739"/>
              <a:gd name="connsiteX125" fmla="*/ 6073848 w 12192001"/>
              <a:gd name="connsiteY125" fmla="*/ 2338676 h 2344739"/>
              <a:gd name="connsiteX126" fmla="*/ 6068529 w 12192001"/>
              <a:gd name="connsiteY126" fmla="*/ 2337139 h 2344739"/>
              <a:gd name="connsiteX127" fmla="*/ 6048638 w 12192001"/>
              <a:gd name="connsiteY127" fmla="*/ 2337822 h 2344739"/>
              <a:gd name="connsiteX128" fmla="*/ 6041285 w 12192001"/>
              <a:gd name="connsiteY128" fmla="*/ 2329473 h 2344739"/>
              <a:gd name="connsiteX129" fmla="*/ 6010090 w 12192001"/>
              <a:gd name="connsiteY129" fmla="*/ 2324380 h 2344739"/>
              <a:gd name="connsiteX130" fmla="*/ 5957375 w 12192001"/>
              <a:gd name="connsiteY130" fmla="*/ 2328024 h 2344739"/>
              <a:gd name="connsiteX131" fmla="*/ 5758919 w 12192001"/>
              <a:gd name="connsiteY131" fmla="*/ 2343716 h 2344739"/>
              <a:gd name="connsiteX132" fmla="*/ 5626960 w 12192001"/>
              <a:gd name="connsiteY132" fmla="*/ 2344739 h 2344739"/>
              <a:gd name="connsiteX133" fmla="*/ 5470906 w 12192001"/>
              <a:gd name="connsiteY133" fmla="*/ 2330719 h 2344739"/>
              <a:gd name="connsiteX134" fmla="*/ 5432761 w 12192001"/>
              <a:gd name="connsiteY134" fmla="*/ 2319466 h 2344739"/>
              <a:gd name="connsiteX135" fmla="*/ 5381669 w 12192001"/>
              <a:gd name="connsiteY135" fmla="*/ 2301764 h 2344739"/>
              <a:gd name="connsiteX136" fmla="*/ 5261764 w 12192001"/>
              <a:gd name="connsiteY136" fmla="*/ 2281347 h 2344739"/>
              <a:gd name="connsiteX137" fmla="*/ 5222961 w 12192001"/>
              <a:gd name="connsiteY137" fmla="*/ 2270223 h 2344739"/>
              <a:gd name="connsiteX138" fmla="*/ 5174660 w 12192001"/>
              <a:gd name="connsiteY138" fmla="*/ 2267233 h 2344739"/>
              <a:gd name="connsiteX139" fmla="*/ 5156554 w 12192001"/>
              <a:gd name="connsiteY139" fmla="*/ 2260010 h 2344739"/>
              <a:gd name="connsiteX140" fmla="*/ 5142599 w 12192001"/>
              <a:gd name="connsiteY140" fmla="*/ 2256610 h 2344739"/>
              <a:gd name="connsiteX141" fmla="*/ 5139596 w 12192001"/>
              <a:gd name="connsiteY141" fmla="*/ 2254509 h 2344739"/>
              <a:gd name="connsiteX142" fmla="*/ 5121659 w 12192001"/>
              <a:gd name="connsiteY142" fmla="*/ 2243656 h 2344739"/>
              <a:gd name="connsiteX143" fmla="*/ 5065790 w 12192001"/>
              <a:gd name="connsiteY143" fmla="*/ 2250227 h 2344739"/>
              <a:gd name="connsiteX144" fmla="*/ 5011514 w 12192001"/>
              <a:gd name="connsiteY144" fmla="*/ 2233846 h 2344739"/>
              <a:gd name="connsiteX145" fmla="*/ 4840441 w 12192001"/>
              <a:gd name="connsiteY145" fmla="*/ 2209829 h 2344739"/>
              <a:gd name="connsiteX146" fmla="*/ 4762447 w 12192001"/>
              <a:gd name="connsiteY146" fmla="*/ 2182061 h 2344739"/>
              <a:gd name="connsiteX147" fmla="*/ 4723186 w 12192001"/>
              <a:gd name="connsiteY147" fmla="*/ 2173047 h 2344739"/>
              <a:gd name="connsiteX148" fmla="*/ 4721176 w 12192001"/>
              <a:gd name="connsiteY148" fmla="*/ 2172298 h 2344739"/>
              <a:gd name="connsiteX149" fmla="*/ 4722111 w 12192001"/>
              <a:gd name="connsiteY149" fmla="*/ 2172087 h 2344739"/>
              <a:gd name="connsiteX150" fmla="*/ 4717202 w 12192001"/>
              <a:gd name="connsiteY150" fmla="*/ 2170817 h 2344739"/>
              <a:gd name="connsiteX151" fmla="*/ 4721176 w 12192001"/>
              <a:gd name="connsiteY151" fmla="*/ 2172298 h 2344739"/>
              <a:gd name="connsiteX152" fmla="*/ 4715526 w 12192001"/>
              <a:gd name="connsiteY152" fmla="*/ 2173573 h 2344739"/>
              <a:gd name="connsiteX153" fmla="*/ 4515814 w 12192001"/>
              <a:gd name="connsiteY153" fmla="*/ 2163671 h 2344739"/>
              <a:gd name="connsiteX154" fmla="*/ 4428543 w 12192001"/>
              <a:gd name="connsiteY154" fmla="*/ 2153020 h 2344739"/>
              <a:gd name="connsiteX155" fmla="*/ 4362875 w 12192001"/>
              <a:gd name="connsiteY155" fmla="*/ 2151674 h 2344739"/>
              <a:gd name="connsiteX156" fmla="*/ 4316966 w 12192001"/>
              <a:gd name="connsiteY156" fmla="*/ 2158289 h 2344739"/>
              <a:gd name="connsiteX157" fmla="*/ 4315110 w 12192001"/>
              <a:gd name="connsiteY157" fmla="*/ 2156948 h 2344739"/>
              <a:gd name="connsiteX158" fmla="*/ 4295144 w 12192001"/>
              <a:gd name="connsiteY158" fmla="*/ 2155069 h 2344739"/>
              <a:gd name="connsiteX159" fmla="*/ 4290064 w 12192001"/>
              <a:gd name="connsiteY159" fmla="*/ 2157986 h 2344739"/>
              <a:gd name="connsiteX160" fmla="*/ 4276142 w 12192001"/>
              <a:gd name="connsiteY160" fmla="*/ 2157740 h 2344739"/>
              <a:gd name="connsiteX161" fmla="*/ 4248117 w 12192001"/>
              <a:gd name="connsiteY161" fmla="*/ 2160064 h 2344739"/>
              <a:gd name="connsiteX162" fmla="*/ 4202051 w 12192001"/>
              <a:gd name="connsiteY162" fmla="*/ 2157269 h 2344739"/>
              <a:gd name="connsiteX163" fmla="*/ 4201745 w 12192001"/>
              <a:gd name="connsiteY163" fmla="*/ 2156010 h 2344739"/>
              <a:gd name="connsiteX164" fmla="*/ 4191248 w 12192001"/>
              <a:gd name="connsiteY164" fmla="*/ 2150376 h 2344739"/>
              <a:gd name="connsiteX165" fmla="*/ 4142745 w 12192001"/>
              <a:gd name="connsiteY165" fmla="*/ 2134511 h 2344739"/>
              <a:gd name="connsiteX166" fmla="*/ 4083097 w 12192001"/>
              <a:gd name="connsiteY166" fmla="*/ 2107978 h 2344739"/>
              <a:gd name="connsiteX167" fmla="*/ 4074546 w 12192001"/>
              <a:gd name="connsiteY167" fmla="*/ 2107143 h 2344739"/>
              <a:gd name="connsiteX168" fmla="*/ 4074427 w 12192001"/>
              <a:gd name="connsiteY168" fmla="*/ 2106844 h 2344739"/>
              <a:gd name="connsiteX169" fmla="*/ 4065510 w 12192001"/>
              <a:gd name="connsiteY169" fmla="*/ 2105400 h 2344739"/>
              <a:gd name="connsiteX170" fmla="*/ 4058954 w 12192001"/>
              <a:gd name="connsiteY170" fmla="*/ 2105618 h 2344739"/>
              <a:gd name="connsiteX171" fmla="*/ 4042364 w 12192001"/>
              <a:gd name="connsiteY171" fmla="*/ 2103997 h 2344739"/>
              <a:gd name="connsiteX172" fmla="*/ 4036997 w 12192001"/>
              <a:gd name="connsiteY172" fmla="*/ 2101563 h 2344739"/>
              <a:gd name="connsiteX173" fmla="*/ 4035363 w 12192001"/>
              <a:gd name="connsiteY173" fmla="*/ 2097896 h 2344739"/>
              <a:gd name="connsiteX174" fmla="*/ 4033778 w 12192001"/>
              <a:gd name="connsiteY174" fmla="*/ 2098131 h 2344739"/>
              <a:gd name="connsiteX175" fmla="*/ 4004538 w 12192001"/>
              <a:gd name="connsiteY175" fmla="*/ 2085563 h 2344739"/>
              <a:gd name="connsiteX176" fmla="*/ 3936846 w 12192001"/>
              <a:gd name="connsiteY176" fmla="*/ 2068106 h 2344739"/>
              <a:gd name="connsiteX177" fmla="*/ 3897275 w 12192001"/>
              <a:gd name="connsiteY177" fmla="*/ 2062451 h 2344739"/>
              <a:gd name="connsiteX178" fmla="*/ 3789760 w 12192001"/>
              <a:gd name="connsiteY178" fmla="*/ 2042213 h 2344739"/>
              <a:gd name="connsiteX179" fmla="*/ 3682513 w 12192001"/>
              <a:gd name="connsiteY179" fmla="*/ 2018290 h 2344739"/>
              <a:gd name="connsiteX180" fmla="*/ 3610035 w 12192001"/>
              <a:gd name="connsiteY180" fmla="*/ 1986019 h 2344739"/>
              <a:gd name="connsiteX181" fmla="*/ 3603855 w 12192001"/>
              <a:gd name="connsiteY181" fmla="*/ 1987381 h 2344739"/>
              <a:gd name="connsiteX182" fmla="*/ 3594736 w 12192001"/>
              <a:gd name="connsiteY182" fmla="*/ 1987545 h 2344739"/>
              <a:gd name="connsiteX183" fmla="*/ 3594501 w 12192001"/>
              <a:gd name="connsiteY183" fmla="*/ 1987276 h 2344739"/>
              <a:gd name="connsiteX184" fmla="*/ 3585978 w 12192001"/>
              <a:gd name="connsiteY184" fmla="*/ 1987966 h 2344739"/>
              <a:gd name="connsiteX185" fmla="*/ 3536135 w 12192001"/>
              <a:gd name="connsiteY185" fmla="*/ 1978267 h 2344739"/>
              <a:gd name="connsiteX186" fmla="*/ 3473223 w 12192001"/>
              <a:gd name="connsiteY186" fmla="*/ 1974606 h 2344739"/>
              <a:gd name="connsiteX187" fmla="*/ 3400728 w 12192001"/>
              <a:gd name="connsiteY187" fmla="*/ 1962558 h 2344739"/>
              <a:gd name="connsiteX188" fmla="*/ 3363888 w 12192001"/>
              <a:gd name="connsiteY188" fmla="*/ 1979510 h 2344739"/>
              <a:gd name="connsiteX189" fmla="*/ 3344026 w 12192001"/>
              <a:gd name="connsiteY189" fmla="*/ 1981192 h 2344739"/>
              <a:gd name="connsiteX190" fmla="*/ 3341698 w 12192001"/>
              <a:gd name="connsiteY190" fmla="*/ 1980217 h 2344739"/>
              <a:gd name="connsiteX191" fmla="*/ 3262356 w 12192001"/>
              <a:gd name="connsiteY191" fmla="*/ 1986094 h 2344739"/>
              <a:gd name="connsiteX192" fmla="*/ 3142556 w 12192001"/>
              <a:gd name="connsiteY192" fmla="*/ 1993869 h 2344739"/>
              <a:gd name="connsiteX193" fmla="*/ 3030291 w 12192001"/>
              <a:gd name="connsiteY193" fmla="*/ 1996512 h 2344739"/>
              <a:gd name="connsiteX194" fmla="*/ 2781569 w 12192001"/>
              <a:gd name="connsiteY194" fmla="*/ 2018333 h 2344739"/>
              <a:gd name="connsiteX195" fmla="*/ 2646527 w 12192001"/>
              <a:gd name="connsiteY195" fmla="*/ 2028869 h 2344739"/>
              <a:gd name="connsiteX196" fmla="*/ 2568028 w 12192001"/>
              <a:gd name="connsiteY196" fmla="*/ 2002628 h 2344739"/>
              <a:gd name="connsiteX197" fmla="*/ 2443255 w 12192001"/>
              <a:gd name="connsiteY197" fmla="*/ 2016529 h 2344739"/>
              <a:gd name="connsiteX198" fmla="*/ 2315112 w 12192001"/>
              <a:gd name="connsiteY198" fmla="*/ 2024996 h 2344739"/>
              <a:gd name="connsiteX199" fmla="*/ 2208578 w 12192001"/>
              <a:gd name="connsiteY199" fmla="*/ 2019763 h 2344739"/>
              <a:gd name="connsiteX200" fmla="*/ 2094665 w 12192001"/>
              <a:gd name="connsiteY200" fmla="*/ 2003052 h 2344739"/>
              <a:gd name="connsiteX201" fmla="*/ 1997356 w 12192001"/>
              <a:gd name="connsiteY201" fmla="*/ 1995032 h 2344739"/>
              <a:gd name="connsiteX202" fmla="*/ 1928172 w 12192001"/>
              <a:gd name="connsiteY202" fmla="*/ 2016977 h 2344739"/>
              <a:gd name="connsiteX203" fmla="*/ 1921650 w 12192001"/>
              <a:gd name="connsiteY203" fmla="*/ 2012146 h 2344739"/>
              <a:gd name="connsiteX204" fmla="*/ 1873080 w 12192001"/>
              <a:gd name="connsiteY204" fmla="*/ 2013741 h 2344739"/>
              <a:gd name="connsiteX205" fmla="*/ 1786655 w 12192001"/>
              <a:gd name="connsiteY205" fmla="*/ 2041363 h 2344739"/>
              <a:gd name="connsiteX206" fmla="*/ 1738204 w 12192001"/>
              <a:gd name="connsiteY206" fmla="*/ 2036312 h 2344739"/>
              <a:gd name="connsiteX207" fmla="*/ 1675071 w 12192001"/>
              <a:gd name="connsiteY207" fmla="*/ 2019963 h 2344739"/>
              <a:gd name="connsiteX208" fmla="*/ 1608669 w 12192001"/>
              <a:gd name="connsiteY208" fmla="*/ 2013066 h 2344739"/>
              <a:gd name="connsiteX209" fmla="*/ 1496110 w 12192001"/>
              <a:gd name="connsiteY209" fmla="*/ 1987476 h 2344739"/>
              <a:gd name="connsiteX210" fmla="*/ 1149979 w 12192001"/>
              <a:gd name="connsiteY210" fmla="*/ 1938041 h 2344739"/>
              <a:gd name="connsiteX211" fmla="*/ 858269 w 12192001"/>
              <a:gd name="connsiteY211" fmla="*/ 1928608 h 2344739"/>
              <a:gd name="connsiteX212" fmla="*/ 837540 w 12192001"/>
              <a:gd name="connsiteY212" fmla="*/ 1929821 h 2344739"/>
              <a:gd name="connsiteX213" fmla="*/ 816809 w 12192001"/>
              <a:gd name="connsiteY213" fmla="*/ 1927857 h 2344739"/>
              <a:gd name="connsiteX214" fmla="*/ 811506 w 12192001"/>
              <a:gd name="connsiteY214" fmla="*/ 1930751 h 2344739"/>
              <a:gd name="connsiteX215" fmla="*/ 797041 w 12192001"/>
              <a:gd name="connsiteY215" fmla="*/ 1930446 h 2344739"/>
              <a:gd name="connsiteX216" fmla="*/ 767901 w 12192001"/>
              <a:gd name="connsiteY216" fmla="*/ 1932653 h 2344739"/>
              <a:gd name="connsiteX217" fmla="*/ 763053 w 12192001"/>
              <a:gd name="connsiteY217" fmla="*/ 1930432 h 2344739"/>
              <a:gd name="connsiteX218" fmla="*/ 720047 w 12192001"/>
              <a:gd name="connsiteY218" fmla="*/ 1929661 h 2344739"/>
              <a:gd name="connsiteX219" fmla="*/ 719742 w 12192001"/>
              <a:gd name="connsiteY219" fmla="*/ 1928399 h 2344739"/>
              <a:gd name="connsiteX220" fmla="*/ 708875 w 12192001"/>
              <a:gd name="connsiteY220" fmla="*/ 1922722 h 2344739"/>
              <a:gd name="connsiteX221" fmla="*/ 596792 w 12192001"/>
              <a:gd name="connsiteY221" fmla="*/ 1879864 h 2344739"/>
              <a:gd name="connsiteX222" fmla="*/ 578535 w 12192001"/>
              <a:gd name="connsiteY222" fmla="*/ 1877212 h 2344739"/>
              <a:gd name="connsiteX223" fmla="*/ 571717 w 12192001"/>
              <a:gd name="connsiteY223" fmla="*/ 1877401 h 2344739"/>
              <a:gd name="connsiteX224" fmla="*/ 445099 w 12192001"/>
              <a:gd name="connsiteY224" fmla="*/ 1839371 h 2344739"/>
              <a:gd name="connsiteX225" fmla="*/ 404015 w 12192001"/>
              <a:gd name="connsiteY225" fmla="*/ 1833548 h 2344739"/>
              <a:gd name="connsiteX226" fmla="*/ 292435 w 12192001"/>
              <a:gd name="connsiteY226" fmla="*/ 1812852 h 2344739"/>
              <a:gd name="connsiteX227" fmla="*/ 118381 w 12192001"/>
              <a:gd name="connsiteY227" fmla="*/ 1761047 h 2344739"/>
              <a:gd name="connsiteX228" fmla="*/ 15526 w 12192001"/>
              <a:gd name="connsiteY228" fmla="*/ 1758191 h 2344739"/>
              <a:gd name="connsiteX229" fmla="*/ 2 w 12192001"/>
              <a:gd name="connsiteY229" fmla="*/ 1752722 h 2344739"/>
              <a:gd name="connsiteX230" fmla="*/ 1 w 12192001"/>
              <a:gd name="connsiteY230" fmla="*/ 762497 h 2344739"/>
              <a:gd name="connsiteX231" fmla="*/ 0 w 12192001"/>
              <a:gd name="connsiteY231" fmla="*/ 762497 h 2344739"/>
              <a:gd name="connsiteX232" fmla="*/ 0 w 12192001"/>
              <a:gd name="connsiteY232" fmla="*/ 222213 h 2344739"/>
              <a:gd name="connsiteX233" fmla="*/ 0 w 12192001"/>
              <a:gd name="connsiteY233"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13812 w 12192001"/>
              <a:gd name="connsiteY70" fmla="*/ 1919069 h 2344739"/>
              <a:gd name="connsiteX71" fmla="*/ 9053453 w 12192001"/>
              <a:gd name="connsiteY71" fmla="*/ 1910755 h 2344739"/>
              <a:gd name="connsiteX72" fmla="*/ 9005486 w 12192001"/>
              <a:gd name="connsiteY72" fmla="*/ 1914040 h 2344739"/>
              <a:gd name="connsiteX73" fmla="*/ 9005201 w 12192001"/>
              <a:gd name="connsiteY73" fmla="*/ 1913800 h 2344739"/>
              <a:gd name="connsiteX74" fmla="*/ 8996232 w 12192001"/>
              <a:gd name="connsiteY74" fmla="*/ 1915011 h 2344739"/>
              <a:gd name="connsiteX75" fmla="*/ 8990394 w 12192001"/>
              <a:gd name="connsiteY75" fmla="*/ 1917072 h 2344739"/>
              <a:gd name="connsiteX76" fmla="*/ 8974337 w 12192001"/>
              <a:gd name="connsiteY76" fmla="*/ 1920298 h 2344739"/>
              <a:gd name="connsiteX77" fmla="*/ 8968011 w 12192001"/>
              <a:gd name="connsiteY77" fmla="*/ 1919598 h 2344739"/>
              <a:gd name="connsiteX78" fmla="*/ 8963048 w 12192001"/>
              <a:gd name="connsiteY78" fmla="*/ 1917373 h 2344739"/>
              <a:gd name="connsiteX79" fmla="*/ 8928988 w 12192001"/>
              <a:gd name="connsiteY79" fmla="*/ 1914185 h 2344739"/>
              <a:gd name="connsiteX80" fmla="*/ 8752444 w 12192001"/>
              <a:gd name="connsiteY80" fmla="*/ 1933417 h 2344739"/>
              <a:gd name="connsiteX81" fmla="*/ 8707847 w 12192001"/>
              <a:gd name="connsiteY81" fmla="*/ 1935518 h 2344739"/>
              <a:gd name="connsiteX82" fmla="*/ 8596071 w 12192001"/>
              <a:gd name="connsiteY82" fmla="*/ 1944090 h 2344739"/>
              <a:gd name="connsiteX83" fmla="*/ 8525230 w 12192001"/>
              <a:gd name="connsiteY83" fmla="*/ 1929248 h 2344739"/>
              <a:gd name="connsiteX84" fmla="*/ 8510983 w 12192001"/>
              <a:gd name="connsiteY84" fmla="*/ 1935163 h 2344739"/>
              <a:gd name="connsiteX85" fmla="*/ 8506167 w 12192001"/>
              <a:gd name="connsiteY85" fmla="*/ 1938164 h 2344739"/>
              <a:gd name="connsiteX86" fmla="*/ 8497968 w 12192001"/>
              <a:gd name="connsiteY86" fmla="*/ 1940902 h 2344739"/>
              <a:gd name="connsiteX87" fmla="*/ 8497594 w 12192001"/>
              <a:gd name="connsiteY87" fmla="*/ 1940723 h 2344739"/>
              <a:gd name="connsiteX88" fmla="*/ 8490249 w 12192001"/>
              <a:gd name="connsiteY88" fmla="*/ 1943773 h 2344739"/>
              <a:gd name="connsiteX89" fmla="*/ 8367182 w 12192001"/>
              <a:gd name="connsiteY89" fmla="*/ 1957815 h 2344739"/>
              <a:gd name="connsiteX90" fmla="*/ 8353799 w 12192001"/>
              <a:gd name="connsiteY90" fmla="*/ 1958009 h 2344739"/>
              <a:gd name="connsiteX91" fmla="*/ 8352373 w 12192001"/>
              <a:gd name="connsiteY91" fmla="*/ 1957169 h 2344739"/>
              <a:gd name="connsiteX92" fmla="*/ 8320104 w 12192001"/>
              <a:gd name="connsiteY92" fmla="*/ 1974587 h 2344739"/>
              <a:gd name="connsiteX93" fmla="*/ 8314433 w 12192001"/>
              <a:gd name="connsiteY93" fmla="*/ 1974913 h 2344739"/>
              <a:gd name="connsiteX94" fmla="*/ 8295174 w 12192001"/>
              <a:gd name="connsiteY94" fmla="*/ 1988808 h 2344739"/>
              <a:gd name="connsiteX95" fmla="*/ 8284276 w 12192001"/>
              <a:gd name="connsiteY95" fmla="*/ 1994631 h 2344739"/>
              <a:gd name="connsiteX96" fmla="*/ 8283150 w 12192001"/>
              <a:gd name="connsiteY96" fmla="*/ 1999074 h 2344739"/>
              <a:gd name="connsiteX97" fmla="*/ 8266076 w 12192001"/>
              <a:gd name="connsiteY97" fmla="*/ 2006249 h 2344739"/>
              <a:gd name="connsiteX98" fmla="*/ 8263377 w 12192001"/>
              <a:gd name="connsiteY98" fmla="*/ 2006019 h 2344739"/>
              <a:gd name="connsiteX99" fmla="*/ 8252033 w 12192001"/>
              <a:gd name="connsiteY99" fmla="*/ 2015862 h 2344739"/>
              <a:gd name="connsiteX100" fmla="*/ 8245834 w 12192001"/>
              <a:gd name="connsiteY100" fmla="*/ 2028854 h 2344739"/>
              <a:gd name="connsiteX101" fmla="*/ 8090272 w 12192001"/>
              <a:gd name="connsiteY101" fmla="*/ 2075015 h 2344739"/>
              <a:gd name="connsiteX102" fmla="*/ 7905407 w 12192001"/>
              <a:gd name="connsiteY102" fmla="*/ 2116988 h 2344739"/>
              <a:gd name="connsiteX103" fmla="*/ 7718745 w 12192001"/>
              <a:gd name="connsiteY103" fmla="*/ 2142703 h 2344739"/>
              <a:gd name="connsiteX104" fmla="*/ 7614347 w 12192001"/>
              <a:gd name="connsiteY104" fmla="*/ 2139232 h 2344739"/>
              <a:gd name="connsiteX105" fmla="*/ 7527543 w 12192001"/>
              <a:gd name="connsiteY105" fmla="*/ 2145060 h 2344739"/>
              <a:gd name="connsiteX106" fmla="*/ 7519571 w 12192001"/>
              <a:gd name="connsiteY106" fmla="*/ 2147613 h 2344739"/>
              <a:gd name="connsiteX107" fmla="*/ 7507411 w 12192001"/>
              <a:gd name="connsiteY107" fmla="*/ 2148948 h 2344739"/>
              <a:gd name="connsiteX108" fmla="*/ 7507040 w 12192001"/>
              <a:gd name="connsiteY108" fmla="*/ 2148621 h 2344739"/>
              <a:gd name="connsiteX109" fmla="*/ 7495795 w 12192001"/>
              <a:gd name="connsiteY109" fmla="*/ 2150573 h 2344739"/>
              <a:gd name="connsiteX110" fmla="*/ 7405391 w 12192001"/>
              <a:gd name="connsiteY110" fmla="*/ 2142468 h 2344739"/>
              <a:gd name="connsiteX111" fmla="*/ 7312180 w 12192001"/>
              <a:gd name="connsiteY111" fmla="*/ 2132873 h 2344739"/>
              <a:gd name="connsiteX112" fmla="*/ 7310853 w 12192001"/>
              <a:gd name="connsiteY112" fmla="*/ 2131431 h 2344739"/>
              <a:gd name="connsiteX113" fmla="*/ 7218559 w 12192001"/>
              <a:gd name="connsiteY113" fmla="*/ 2156680 h 2344739"/>
              <a:gd name="connsiteX114" fmla="*/ 7201101 w 12192001"/>
              <a:gd name="connsiteY114" fmla="*/ 2161230 h 2344739"/>
              <a:gd name="connsiteX115" fmla="*/ 7197004 w 12192001"/>
              <a:gd name="connsiteY115" fmla="*/ 2166588 h 2344739"/>
              <a:gd name="connsiteX116" fmla="*/ 7170808 w 12192001"/>
              <a:gd name="connsiteY116" fmla="*/ 2171236 h 2344739"/>
              <a:gd name="connsiteX117" fmla="*/ 7096988 w 12192001"/>
              <a:gd name="connsiteY117" fmla="*/ 2183464 h 2344739"/>
              <a:gd name="connsiteX118" fmla="*/ 7018496 w 12192001"/>
              <a:gd name="connsiteY118" fmla="*/ 2183090 h 2344739"/>
              <a:gd name="connsiteX119" fmla="*/ 6904146 w 12192001"/>
              <a:gd name="connsiteY119" fmla="*/ 2212596 h 2344739"/>
              <a:gd name="connsiteX120" fmla="*/ 6708222 w 12192001"/>
              <a:gd name="connsiteY120" fmla="*/ 2240551 h 2344739"/>
              <a:gd name="connsiteX121" fmla="*/ 6549454 w 12192001"/>
              <a:gd name="connsiteY121" fmla="*/ 2269327 h 2344739"/>
              <a:gd name="connsiteX122" fmla="*/ 6317560 w 12192001"/>
              <a:gd name="connsiteY122" fmla="*/ 2316127 h 2344739"/>
              <a:gd name="connsiteX123" fmla="*/ 6168674 w 12192001"/>
              <a:gd name="connsiteY123" fmla="*/ 2318214 h 2344739"/>
              <a:gd name="connsiteX124" fmla="*/ 6073848 w 12192001"/>
              <a:gd name="connsiteY124" fmla="*/ 2338676 h 2344739"/>
              <a:gd name="connsiteX125" fmla="*/ 6068529 w 12192001"/>
              <a:gd name="connsiteY125" fmla="*/ 2337139 h 2344739"/>
              <a:gd name="connsiteX126" fmla="*/ 6048638 w 12192001"/>
              <a:gd name="connsiteY126" fmla="*/ 2337822 h 2344739"/>
              <a:gd name="connsiteX127" fmla="*/ 6041285 w 12192001"/>
              <a:gd name="connsiteY127" fmla="*/ 2329473 h 2344739"/>
              <a:gd name="connsiteX128" fmla="*/ 6010090 w 12192001"/>
              <a:gd name="connsiteY128" fmla="*/ 2324380 h 2344739"/>
              <a:gd name="connsiteX129" fmla="*/ 5957375 w 12192001"/>
              <a:gd name="connsiteY129" fmla="*/ 2328024 h 2344739"/>
              <a:gd name="connsiteX130" fmla="*/ 5758919 w 12192001"/>
              <a:gd name="connsiteY130" fmla="*/ 2343716 h 2344739"/>
              <a:gd name="connsiteX131" fmla="*/ 5626960 w 12192001"/>
              <a:gd name="connsiteY131" fmla="*/ 2344739 h 2344739"/>
              <a:gd name="connsiteX132" fmla="*/ 5470906 w 12192001"/>
              <a:gd name="connsiteY132" fmla="*/ 2330719 h 2344739"/>
              <a:gd name="connsiteX133" fmla="*/ 5432761 w 12192001"/>
              <a:gd name="connsiteY133" fmla="*/ 2319466 h 2344739"/>
              <a:gd name="connsiteX134" fmla="*/ 5381669 w 12192001"/>
              <a:gd name="connsiteY134" fmla="*/ 2301764 h 2344739"/>
              <a:gd name="connsiteX135" fmla="*/ 5261764 w 12192001"/>
              <a:gd name="connsiteY135" fmla="*/ 2281347 h 2344739"/>
              <a:gd name="connsiteX136" fmla="*/ 5222961 w 12192001"/>
              <a:gd name="connsiteY136" fmla="*/ 2270223 h 2344739"/>
              <a:gd name="connsiteX137" fmla="*/ 5174660 w 12192001"/>
              <a:gd name="connsiteY137" fmla="*/ 2267233 h 2344739"/>
              <a:gd name="connsiteX138" fmla="*/ 5156554 w 12192001"/>
              <a:gd name="connsiteY138" fmla="*/ 2260010 h 2344739"/>
              <a:gd name="connsiteX139" fmla="*/ 5142599 w 12192001"/>
              <a:gd name="connsiteY139" fmla="*/ 2256610 h 2344739"/>
              <a:gd name="connsiteX140" fmla="*/ 5139596 w 12192001"/>
              <a:gd name="connsiteY140" fmla="*/ 2254509 h 2344739"/>
              <a:gd name="connsiteX141" fmla="*/ 5121659 w 12192001"/>
              <a:gd name="connsiteY141" fmla="*/ 2243656 h 2344739"/>
              <a:gd name="connsiteX142" fmla="*/ 5065790 w 12192001"/>
              <a:gd name="connsiteY142" fmla="*/ 2250227 h 2344739"/>
              <a:gd name="connsiteX143" fmla="*/ 5011514 w 12192001"/>
              <a:gd name="connsiteY143" fmla="*/ 2233846 h 2344739"/>
              <a:gd name="connsiteX144" fmla="*/ 4840441 w 12192001"/>
              <a:gd name="connsiteY144" fmla="*/ 2209829 h 2344739"/>
              <a:gd name="connsiteX145" fmla="*/ 4762447 w 12192001"/>
              <a:gd name="connsiteY145" fmla="*/ 2182061 h 2344739"/>
              <a:gd name="connsiteX146" fmla="*/ 4723186 w 12192001"/>
              <a:gd name="connsiteY146" fmla="*/ 2173047 h 2344739"/>
              <a:gd name="connsiteX147" fmla="*/ 4721176 w 12192001"/>
              <a:gd name="connsiteY147" fmla="*/ 2172298 h 2344739"/>
              <a:gd name="connsiteX148" fmla="*/ 4722111 w 12192001"/>
              <a:gd name="connsiteY148" fmla="*/ 2172087 h 2344739"/>
              <a:gd name="connsiteX149" fmla="*/ 4717202 w 12192001"/>
              <a:gd name="connsiteY149" fmla="*/ 2170817 h 2344739"/>
              <a:gd name="connsiteX150" fmla="*/ 4721176 w 12192001"/>
              <a:gd name="connsiteY150" fmla="*/ 2172298 h 2344739"/>
              <a:gd name="connsiteX151" fmla="*/ 4715526 w 12192001"/>
              <a:gd name="connsiteY151" fmla="*/ 2173573 h 2344739"/>
              <a:gd name="connsiteX152" fmla="*/ 4515814 w 12192001"/>
              <a:gd name="connsiteY152" fmla="*/ 2163671 h 2344739"/>
              <a:gd name="connsiteX153" fmla="*/ 4428543 w 12192001"/>
              <a:gd name="connsiteY153" fmla="*/ 2153020 h 2344739"/>
              <a:gd name="connsiteX154" fmla="*/ 4362875 w 12192001"/>
              <a:gd name="connsiteY154" fmla="*/ 2151674 h 2344739"/>
              <a:gd name="connsiteX155" fmla="*/ 4316966 w 12192001"/>
              <a:gd name="connsiteY155" fmla="*/ 2158289 h 2344739"/>
              <a:gd name="connsiteX156" fmla="*/ 4315110 w 12192001"/>
              <a:gd name="connsiteY156" fmla="*/ 2156948 h 2344739"/>
              <a:gd name="connsiteX157" fmla="*/ 4295144 w 12192001"/>
              <a:gd name="connsiteY157" fmla="*/ 2155069 h 2344739"/>
              <a:gd name="connsiteX158" fmla="*/ 4290064 w 12192001"/>
              <a:gd name="connsiteY158" fmla="*/ 2157986 h 2344739"/>
              <a:gd name="connsiteX159" fmla="*/ 4276142 w 12192001"/>
              <a:gd name="connsiteY159" fmla="*/ 2157740 h 2344739"/>
              <a:gd name="connsiteX160" fmla="*/ 4248117 w 12192001"/>
              <a:gd name="connsiteY160" fmla="*/ 2160064 h 2344739"/>
              <a:gd name="connsiteX161" fmla="*/ 4202051 w 12192001"/>
              <a:gd name="connsiteY161" fmla="*/ 2157269 h 2344739"/>
              <a:gd name="connsiteX162" fmla="*/ 4201745 w 12192001"/>
              <a:gd name="connsiteY162" fmla="*/ 2156010 h 2344739"/>
              <a:gd name="connsiteX163" fmla="*/ 4191248 w 12192001"/>
              <a:gd name="connsiteY163" fmla="*/ 2150376 h 2344739"/>
              <a:gd name="connsiteX164" fmla="*/ 4142745 w 12192001"/>
              <a:gd name="connsiteY164" fmla="*/ 2134511 h 2344739"/>
              <a:gd name="connsiteX165" fmla="*/ 4083097 w 12192001"/>
              <a:gd name="connsiteY165" fmla="*/ 2107978 h 2344739"/>
              <a:gd name="connsiteX166" fmla="*/ 4074546 w 12192001"/>
              <a:gd name="connsiteY166" fmla="*/ 2107143 h 2344739"/>
              <a:gd name="connsiteX167" fmla="*/ 4074427 w 12192001"/>
              <a:gd name="connsiteY167" fmla="*/ 2106844 h 2344739"/>
              <a:gd name="connsiteX168" fmla="*/ 4065510 w 12192001"/>
              <a:gd name="connsiteY168" fmla="*/ 2105400 h 2344739"/>
              <a:gd name="connsiteX169" fmla="*/ 4058954 w 12192001"/>
              <a:gd name="connsiteY169" fmla="*/ 2105618 h 2344739"/>
              <a:gd name="connsiteX170" fmla="*/ 4042364 w 12192001"/>
              <a:gd name="connsiteY170" fmla="*/ 2103997 h 2344739"/>
              <a:gd name="connsiteX171" fmla="*/ 4036997 w 12192001"/>
              <a:gd name="connsiteY171" fmla="*/ 2101563 h 2344739"/>
              <a:gd name="connsiteX172" fmla="*/ 4035363 w 12192001"/>
              <a:gd name="connsiteY172" fmla="*/ 2097896 h 2344739"/>
              <a:gd name="connsiteX173" fmla="*/ 4033778 w 12192001"/>
              <a:gd name="connsiteY173" fmla="*/ 2098131 h 2344739"/>
              <a:gd name="connsiteX174" fmla="*/ 4004538 w 12192001"/>
              <a:gd name="connsiteY174" fmla="*/ 2085563 h 2344739"/>
              <a:gd name="connsiteX175" fmla="*/ 3936846 w 12192001"/>
              <a:gd name="connsiteY175" fmla="*/ 2068106 h 2344739"/>
              <a:gd name="connsiteX176" fmla="*/ 3897275 w 12192001"/>
              <a:gd name="connsiteY176" fmla="*/ 2062451 h 2344739"/>
              <a:gd name="connsiteX177" fmla="*/ 3789760 w 12192001"/>
              <a:gd name="connsiteY177" fmla="*/ 2042213 h 2344739"/>
              <a:gd name="connsiteX178" fmla="*/ 3682513 w 12192001"/>
              <a:gd name="connsiteY178" fmla="*/ 2018290 h 2344739"/>
              <a:gd name="connsiteX179" fmla="*/ 3610035 w 12192001"/>
              <a:gd name="connsiteY179" fmla="*/ 1986019 h 2344739"/>
              <a:gd name="connsiteX180" fmla="*/ 3603855 w 12192001"/>
              <a:gd name="connsiteY180" fmla="*/ 1987381 h 2344739"/>
              <a:gd name="connsiteX181" fmla="*/ 3594736 w 12192001"/>
              <a:gd name="connsiteY181" fmla="*/ 1987545 h 2344739"/>
              <a:gd name="connsiteX182" fmla="*/ 3594501 w 12192001"/>
              <a:gd name="connsiteY182" fmla="*/ 1987276 h 2344739"/>
              <a:gd name="connsiteX183" fmla="*/ 3585978 w 12192001"/>
              <a:gd name="connsiteY183" fmla="*/ 1987966 h 2344739"/>
              <a:gd name="connsiteX184" fmla="*/ 3536135 w 12192001"/>
              <a:gd name="connsiteY184" fmla="*/ 1978267 h 2344739"/>
              <a:gd name="connsiteX185" fmla="*/ 3473223 w 12192001"/>
              <a:gd name="connsiteY185" fmla="*/ 1974606 h 2344739"/>
              <a:gd name="connsiteX186" fmla="*/ 3400728 w 12192001"/>
              <a:gd name="connsiteY186" fmla="*/ 1962558 h 2344739"/>
              <a:gd name="connsiteX187" fmla="*/ 3363888 w 12192001"/>
              <a:gd name="connsiteY187" fmla="*/ 1979510 h 2344739"/>
              <a:gd name="connsiteX188" fmla="*/ 3344026 w 12192001"/>
              <a:gd name="connsiteY188" fmla="*/ 1981192 h 2344739"/>
              <a:gd name="connsiteX189" fmla="*/ 3341698 w 12192001"/>
              <a:gd name="connsiteY189" fmla="*/ 1980217 h 2344739"/>
              <a:gd name="connsiteX190" fmla="*/ 3262356 w 12192001"/>
              <a:gd name="connsiteY190" fmla="*/ 1986094 h 2344739"/>
              <a:gd name="connsiteX191" fmla="*/ 3142556 w 12192001"/>
              <a:gd name="connsiteY191" fmla="*/ 1993869 h 2344739"/>
              <a:gd name="connsiteX192" fmla="*/ 3030291 w 12192001"/>
              <a:gd name="connsiteY192" fmla="*/ 1996512 h 2344739"/>
              <a:gd name="connsiteX193" fmla="*/ 2781569 w 12192001"/>
              <a:gd name="connsiteY193" fmla="*/ 2018333 h 2344739"/>
              <a:gd name="connsiteX194" fmla="*/ 2646527 w 12192001"/>
              <a:gd name="connsiteY194" fmla="*/ 2028869 h 2344739"/>
              <a:gd name="connsiteX195" fmla="*/ 2568028 w 12192001"/>
              <a:gd name="connsiteY195" fmla="*/ 2002628 h 2344739"/>
              <a:gd name="connsiteX196" fmla="*/ 2443255 w 12192001"/>
              <a:gd name="connsiteY196" fmla="*/ 2016529 h 2344739"/>
              <a:gd name="connsiteX197" fmla="*/ 2315112 w 12192001"/>
              <a:gd name="connsiteY197" fmla="*/ 2024996 h 2344739"/>
              <a:gd name="connsiteX198" fmla="*/ 2208578 w 12192001"/>
              <a:gd name="connsiteY198" fmla="*/ 2019763 h 2344739"/>
              <a:gd name="connsiteX199" fmla="*/ 2094665 w 12192001"/>
              <a:gd name="connsiteY199" fmla="*/ 2003052 h 2344739"/>
              <a:gd name="connsiteX200" fmla="*/ 1997356 w 12192001"/>
              <a:gd name="connsiteY200" fmla="*/ 1995032 h 2344739"/>
              <a:gd name="connsiteX201" fmla="*/ 1928172 w 12192001"/>
              <a:gd name="connsiteY201" fmla="*/ 2016977 h 2344739"/>
              <a:gd name="connsiteX202" fmla="*/ 1921650 w 12192001"/>
              <a:gd name="connsiteY202" fmla="*/ 2012146 h 2344739"/>
              <a:gd name="connsiteX203" fmla="*/ 1873080 w 12192001"/>
              <a:gd name="connsiteY203" fmla="*/ 2013741 h 2344739"/>
              <a:gd name="connsiteX204" fmla="*/ 1786655 w 12192001"/>
              <a:gd name="connsiteY204" fmla="*/ 2041363 h 2344739"/>
              <a:gd name="connsiteX205" fmla="*/ 1738204 w 12192001"/>
              <a:gd name="connsiteY205" fmla="*/ 2036312 h 2344739"/>
              <a:gd name="connsiteX206" fmla="*/ 1675071 w 12192001"/>
              <a:gd name="connsiteY206" fmla="*/ 2019963 h 2344739"/>
              <a:gd name="connsiteX207" fmla="*/ 1608669 w 12192001"/>
              <a:gd name="connsiteY207" fmla="*/ 2013066 h 2344739"/>
              <a:gd name="connsiteX208" fmla="*/ 1496110 w 12192001"/>
              <a:gd name="connsiteY208" fmla="*/ 1987476 h 2344739"/>
              <a:gd name="connsiteX209" fmla="*/ 1149979 w 12192001"/>
              <a:gd name="connsiteY209" fmla="*/ 1938041 h 2344739"/>
              <a:gd name="connsiteX210" fmla="*/ 858269 w 12192001"/>
              <a:gd name="connsiteY210" fmla="*/ 1928608 h 2344739"/>
              <a:gd name="connsiteX211" fmla="*/ 837540 w 12192001"/>
              <a:gd name="connsiteY211" fmla="*/ 1929821 h 2344739"/>
              <a:gd name="connsiteX212" fmla="*/ 816809 w 12192001"/>
              <a:gd name="connsiteY212" fmla="*/ 1927857 h 2344739"/>
              <a:gd name="connsiteX213" fmla="*/ 811506 w 12192001"/>
              <a:gd name="connsiteY213" fmla="*/ 1930751 h 2344739"/>
              <a:gd name="connsiteX214" fmla="*/ 797041 w 12192001"/>
              <a:gd name="connsiteY214" fmla="*/ 1930446 h 2344739"/>
              <a:gd name="connsiteX215" fmla="*/ 767901 w 12192001"/>
              <a:gd name="connsiteY215" fmla="*/ 1932653 h 2344739"/>
              <a:gd name="connsiteX216" fmla="*/ 763053 w 12192001"/>
              <a:gd name="connsiteY216" fmla="*/ 1930432 h 2344739"/>
              <a:gd name="connsiteX217" fmla="*/ 720047 w 12192001"/>
              <a:gd name="connsiteY217" fmla="*/ 1929661 h 2344739"/>
              <a:gd name="connsiteX218" fmla="*/ 719742 w 12192001"/>
              <a:gd name="connsiteY218" fmla="*/ 1928399 h 2344739"/>
              <a:gd name="connsiteX219" fmla="*/ 708875 w 12192001"/>
              <a:gd name="connsiteY219" fmla="*/ 1922722 h 2344739"/>
              <a:gd name="connsiteX220" fmla="*/ 596792 w 12192001"/>
              <a:gd name="connsiteY220" fmla="*/ 1879864 h 2344739"/>
              <a:gd name="connsiteX221" fmla="*/ 578535 w 12192001"/>
              <a:gd name="connsiteY221" fmla="*/ 1877212 h 2344739"/>
              <a:gd name="connsiteX222" fmla="*/ 571717 w 12192001"/>
              <a:gd name="connsiteY222" fmla="*/ 1877401 h 2344739"/>
              <a:gd name="connsiteX223" fmla="*/ 445099 w 12192001"/>
              <a:gd name="connsiteY223" fmla="*/ 1839371 h 2344739"/>
              <a:gd name="connsiteX224" fmla="*/ 404015 w 12192001"/>
              <a:gd name="connsiteY224" fmla="*/ 1833548 h 2344739"/>
              <a:gd name="connsiteX225" fmla="*/ 292435 w 12192001"/>
              <a:gd name="connsiteY225" fmla="*/ 1812852 h 2344739"/>
              <a:gd name="connsiteX226" fmla="*/ 118381 w 12192001"/>
              <a:gd name="connsiteY226" fmla="*/ 1761047 h 2344739"/>
              <a:gd name="connsiteX227" fmla="*/ 15526 w 12192001"/>
              <a:gd name="connsiteY227" fmla="*/ 1758191 h 2344739"/>
              <a:gd name="connsiteX228" fmla="*/ 2 w 12192001"/>
              <a:gd name="connsiteY228" fmla="*/ 1752722 h 2344739"/>
              <a:gd name="connsiteX229" fmla="*/ 1 w 12192001"/>
              <a:gd name="connsiteY229" fmla="*/ 762497 h 2344739"/>
              <a:gd name="connsiteX230" fmla="*/ 0 w 12192001"/>
              <a:gd name="connsiteY230" fmla="*/ 762497 h 2344739"/>
              <a:gd name="connsiteX231" fmla="*/ 0 w 12192001"/>
              <a:gd name="connsiteY231" fmla="*/ 222213 h 2344739"/>
              <a:gd name="connsiteX232" fmla="*/ 0 w 12192001"/>
              <a:gd name="connsiteY232"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310853 w 12192001"/>
              <a:gd name="connsiteY111" fmla="*/ 2131431 h 2344739"/>
              <a:gd name="connsiteX112" fmla="*/ 7218559 w 12192001"/>
              <a:gd name="connsiteY112" fmla="*/ 2156680 h 2344739"/>
              <a:gd name="connsiteX113" fmla="*/ 7201101 w 12192001"/>
              <a:gd name="connsiteY113" fmla="*/ 2161230 h 2344739"/>
              <a:gd name="connsiteX114" fmla="*/ 7197004 w 12192001"/>
              <a:gd name="connsiteY114" fmla="*/ 2166588 h 2344739"/>
              <a:gd name="connsiteX115" fmla="*/ 7170808 w 12192001"/>
              <a:gd name="connsiteY115" fmla="*/ 2171236 h 2344739"/>
              <a:gd name="connsiteX116" fmla="*/ 7096988 w 12192001"/>
              <a:gd name="connsiteY116" fmla="*/ 2183464 h 2344739"/>
              <a:gd name="connsiteX117" fmla="*/ 7018496 w 12192001"/>
              <a:gd name="connsiteY117" fmla="*/ 2183090 h 2344739"/>
              <a:gd name="connsiteX118" fmla="*/ 6904146 w 12192001"/>
              <a:gd name="connsiteY118" fmla="*/ 2212596 h 2344739"/>
              <a:gd name="connsiteX119" fmla="*/ 6708222 w 12192001"/>
              <a:gd name="connsiteY119" fmla="*/ 2240551 h 2344739"/>
              <a:gd name="connsiteX120" fmla="*/ 6549454 w 12192001"/>
              <a:gd name="connsiteY120" fmla="*/ 2269327 h 2344739"/>
              <a:gd name="connsiteX121" fmla="*/ 6317560 w 12192001"/>
              <a:gd name="connsiteY121" fmla="*/ 2316127 h 2344739"/>
              <a:gd name="connsiteX122" fmla="*/ 6168674 w 12192001"/>
              <a:gd name="connsiteY122" fmla="*/ 2318214 h 2344739"/>
              <a:gd name="connsiteX123" fmla="*/ 6073848 w 12192001"/>
              <a:gd name="connsiteY123" fmla="*/ 2338676 h 2344739"/>
              <a:gd name="connsiteX124" fmla="*/ 6068529 w 12192001"/>
              <a:gd name="connsiteY124" fmla="*/ 2337139 h 2344739"/>
              <a:gd name="connsiteX125" fmla="*/ 6048638 w 12192001"/>
              <a:gd name="connsiteY125" fmla="*/ 2337822 h 2344739"/>
              <a:gd name="connsiteX126" fmla="*/ 6041285 w 12192001"/>
              <a:gd name="connsiteY126" fmla="*/ 2329473 h 2344739"/>
              <a:gd name="connsiteX127" fmla="*/ 6010090 w 12192001"/>
              <a:gd name="connsiteY127" fmla="*/ 2324380 h 2344739"/>
              <a:gd name="connsiteX128" fmla="*/ 5957375 w 12192001"/>
              <a:gd name="connsiteY128" fmla="*/ 2328024 h 2344739"/>
              <a:gd name="connsiteX129" fmla="*/ 5758919 w 12192001"/>
              <a:gd name="connsiteY129" fmla="*/ 2343716 h 2344739"/>
              <a:gd name="connsiteX130" fmla="*/ 5626960 w 12192001"/>
              <a:gd name="connsiteY130" fmla="*/ 2344739 h 2344739"/>
              <a:gd name="connsiteX131" fmla="*/ 5470906 w 12192001"/>
              <a:gd name="connsiteY131" fmla="*/ 2330719 h 2344739"/>
              <a:gd name="connsiteX132" fmla="*/ 5432761 w 12192001"/>
              <a:gd name="connsiteY132" fmla="*/ 2319466 h 2344739"/>
              <a:gd name="connsiteX133" fmla="*/ 5381669 w 12192001"/>
              <a:gd name="connsiteY133" fmla="*/ 2301764 h 2344739"/>
              <a:gd name="connsiteX134" fmla="*/ 5261764 w 12192001"/>
              <a:gd name="connsiteY134" fmla="*/ 2281347 h 2344739"/>
              <a:gd name="connsiteX135" fmla="*/ 5222961 w 12192001"/>
              <a:gd name="connsiteY135" fmla="*/ 2270223 h 2344739"/>
              <a:gd name="connsiteX136" fmla="*/ 5174660 w 12192001"/>
              <a:gd name="connsiteY136" fmla="*/ 2267233 h 2344739"/>
              <a:gd name="connsiteX137" fmla="*/ 5156554 w 12192001"/>
              <a:gd name="connsiteY137" fmla="*/ 2260010 h 2344739"/>
              <a:gd name="connsiteX138" fmla="*/ 5142599 w 12192001"/>
              <a:gd name="connsiteY138" fmla="*/ 2256610 h 2344739"/>
              <a:gd name="connsiteX139" fmla="*/ 5139596 w 12192001"/>
              <a:gd name="connsiteY139" fmla="*/ 2254509 h 2344739"/>
              <a:gd name="connsiteX140" fmla="*/ 5121659 w 12192001"/>
              <a:gd name="connsiteY140" fmla="*/ 2243656 h 2344739"/>
              <a:gd name="connsiteX141" fmla="*/ 5065790 w 12192001"/>
              <a:gd name="connsiteY141" fmla="*/ 2250227 h 2344739"/>
              <a:gd name="connsiteX142" fmla="*/ 5011514 w 12192001"/>
              <a:gd name="connsiteY142" fmla="*/ 2233846 h 2344739"/>
              <a:gd name="connsiteX143" fmla="*/ 4840441 w 12192001"/>
              <a:gd name="connsiteY143" fmla="*/ 2209829 h 2344739"/>
              <a:gd name="connsiteX144" fmla="*/ 4762447 w 12192001"/>
              <a:gd name="connsiteY144" fmla="*/ 2182061 h 2344739"/>
              <a:gd name="connsiteX145" fmla="*/ 4723186 w 12192001"/>
              <a:gd name="connsiteY145" fmla="*/ 2173047 h 2344739"/>
              <a:gd name="connsiteX146" fmla="*/ 4721176 w 12192001"/>
              <a:gd name="connsiteY146" fmla="*/ 2172298 h 2344739"/>
              <a:gd name="connsiteX147" fmla="*/ 4722111 w 12192001"/>
              <a:gd name="connsiteY147" fmla="*/ 2172087 h 2344739"/>
              <a:gd name="connsiteX148" fmla="*/ 4717202 w 12192001"/>
              <a:gd name="connsiteY148" fmla="*/ 2170817 h 2344739"/>
              <a:gd name="connsiteX149" fmla="*/ 4721176 w 12192001"/>
              <a:gd name="connsiteY149" fmla="*/ 2172298 h 2344739"/>
              <a:gd name="connsiteX150" fmla="*/ 4715526 w 12192001"/>
              <a:gd name="connsiteY150" fmla="*/ 2173573 h 2344739"/>
              <a:gd name="connsiteX151" fmla="*/ 4515814 w 12192001"/>
              <a:gd name="connsiteY151" fmla="*/ 2163671 h 2344739"/>
              <a:gd name="connsiteX152" fmla="*/ 4428543 w 12192001"/>
              <a:gd name="connsiteY152" fmla="*/ 2153020 h 2344739"/>
              <a:gd name="connsiteX153" fmla="*/ 4362875 w 12192001"/>
              <a:gd name="connsiteY153" fmla="*/ 2151674 h 2344739"/>
              <a:gd name="connsiteX154" fmla="*/ 4316966 w 12192001"/>
              <a:gd name="connsiteY154" fmla="*/ 2158289 h 2344739"/>
              <a:gd name="connsiteX155" fmla="*/ 4315110 w 12192001"/>
              <a:gd name="connsiteY155" fmla="*/ 2156948 h 2344739"/>
              <a:gd name="connsiteX156" fmla="*/ 4295144 w 12192001"/>
              <a:gd name="connsiteY156" fmla="*/ 2155069 h 2344739"/>
              <a:gd name="connsiteX157" fmla="*/ 4290064 w 12192001"/>
              <a:gd name="connsiteY157" fmla="*/ 2157986 h 2344739"/>
              <a:gd name="connsiteX158" fmla="*/ 4276142 w 12192001"/>
              <a:gd name="connsiteY158" fmla="*/ 2157740 h 2344739"/>
              <a:gd name="connsiteX159" fmla="*/ 4248117 w 12192001"/>
              <a:gd name="connsiteY159" fmla="*/ 2160064 h 2344739"/>
              <a:gd name="connsiteX160" fmla="*/ 4202051 w 12192001"/>
              <a:gd name="connsiteY160" fmla="*/ 2157269 h 2344739"/>
              <a:gd name="connsiteX161" fmla="*/ 4201745 w 12192001"/>
              <a:gd name="connsiteY161" fmla="*/ 2156010 h 2344739"/>
              <a:gd name="connsiteX162" fmla="*/ 4191248 w 12192001"/>
              <a:gd name="connsiteY162" fmla="*/ 2150376 h 2344739"/>
              <a:gd name="connsiteX163" fmla="*/ 4142745 w 12192001"/>
              <a:gd name="connsiteY163" fmla="*/ 2134511 h 2344739"/>
              <a:gd name="connsiteX164" fmla="*/ 4083097 w 12192001"/>
              <a:gd name="connsiteY164" fmla="*/ 2107978 h 2344739"/>
              <a:gd name="connsiteX165" fmla="*/ 4074546 w 12192001"/>
              <a:gd name="connsiteY165" fmla="*/ 2107143 h 2344739"/>
              <a:gd name="connsiteX166" fmla="*/ 4074427 w 12192001"/>
              <a:gd name="connsiteY166" fmla="*/ 2106844 h 2344739"/>
              <a:gd name="connsiteX167" fmla="*/ 4065510 w 12192001"/>
              <a:gd name="connsiteY167" fmla="*/ 2105400 h 2344739"/>
              <a:gd name="connsiteX168" fmla="*/ 4058954 w 12192001"/>
              <a:gd name="connsiteY168" fmla="*/ 2105618 h 2344739"/>
              <a:gd name="connsiteX169" fmla="*/ 4042364 w 12192001"/>
              <a:gd name="connsiteY169" fmla="*/ 2103997 h 2344739"/>
              <a:gd name="connsiteX170" fmla="*/ 4036997 w 12192001"/>
              <a:gd name="connsiteY170" fmla="*/ 2101563 h 2344739"/>
              <a:gd name="connsiteX171" fmla="*/ 4035363 w 12192001"/>
              <a:gd name="connsiteY171" fmla="*/ 2097896 h 2344739"/>
              <a:gd name="connsiteX172" fmla="*/ 4033778 w 12192001"/>
              <a:gd name="connsiteY172" fmla="*/ 2098131 h 2344739"/>
              <a:gd name="connsiteX173" fmla="*/ 4004538 w 12192001"/>
              <a:gd name="connsiteY173" fmla="*/ 2085563 h 2344739"/>
              <a:gd name="connsiteX174" fmla="*/ 3936846 w 12192001"/>
              <a:gd name="connsiteY174" fmla="*/ 2068106 h 2344739"/>
              <a:gd name="connsiteX175" fmla="*/ 3897275 w 12192001"/>
              <a:gd name="connsiteY175" fmla="*/ 2062451 h 2344739"/>
              <a:gd name="connsiteX176" fmla="*/ 3789760 w 12192001"/>
              <a:gd name="connsiteY176" fmla="*/ 2042213 h 2344739"/>
              <a:gd name="connsiteX177" fmla="*/ 3682513 w 12192001"/>
              <a:gd name="connsiteY177" fmla="*/ 2018290 h 2344739"/>
              <a:gd name="connsiteX178" fmla="*/ 3610035 w 12192001"/>
              <a:gd name="connsiteY178" fmla="*/ 1986019 h 2344739"/>
              <a:gd name="connsiteX179" fmla="*/ 3603855 w 12192001"/>
              <a:gd name="connsiteY179" fmla="*/ 1987381 h 2344739"/>
              <a:gd name="connsiteX180" fmla="*/ 3594736 w 12192001"/>
              <a:gd name="connsiteY180" fmla="*/ 1987545 h 2344739"/>
              <a:gd name="connsiteX181" fmla="*/ 3594501 w 12192001"/>
              <a:gd name="connsiteY181" fmla="*/ 1987276 h 2344739"/>
              <a:gd name="connsiteX182" fmla="*/ 3585978 w 12192001"/>
              <a:gd name="connsiteY182" fmla="*/ 1987966 h 2344739"/>
              <a:gd name="connsiteX183" fmla="*/ 3536135 w 12192001"/>
              <a:gd name="connsiteY183" fmla="*/ 1978267 h 2344739"/>
              <a:gd name="connsiteX184" fmla="*/ 3473223 w 12192001"/>
              <a:gd name="connsiteY184" fmla="*/ 1974606 h 2344739"/>
              <a:gd name="connsiteX185" fmla="*/ 3400728 w 12192001"/>
              <a:gd name="connsiteY185" fmla="*/ 1962558 h 2344739"/>
              <a:gd name="connsiteX186" fmla="*/ 3363888 w 12192001"/>
              <a:gd name="connsiteY186" fmla="*/ 1979510 h 2344739"/>
              <a:gd name="connsiteX187" fmla="*/ 3344026 w 12192001"/>
              <a:gd name="connsiteY187" fmla="*/ 1981192 h 2344739"/>
              <a:gd name="connsiteX188" fmla="*/ 3341698 w 12192001"/>
              <a:gd name="connsiteY188" fmla="*/ 1980217 h 2344739"/>
              <a:gd name="connsiteX189" fmla="*/ 3262356 w 12192001"/>
              <a:gd name="connsiteY189" fmla="*/ 1986094 h 2344739"/>
              <a:gd name="connsiteX190" fmla="*/ 3142556 w 12192001"/>
              <a:gd name="connsiteY190" fmla="*/ 1993869 h 2344739"/>
              <a:gd name="connsiteX191" fmla="*/ 3030291 w 12192001"/>
              <a:gd name="connsiteY191" fmla="*/ 1996512 h 2344739"/>
              <a:gd name="connsiteX192" fmla="*/ 2781569 w 12192001"/>
              <a:gd name="connsiteY192" fmla="*/ 2018333 h 2344739"/>
              <a:gd name="connsiteX193" fmla="*/ 2646527 w 12192001"/>
              <a:gd name="connsiteY193" fmla="*/ 2028869 h 2344739"/>
              <a:gd name="connsiteX194" fmla="*/ 2568028 w 12192001"/>
              <a:gd name="connsiteY194" fmla="*/ 2002628 h 2344739"/>
              <a:gd name="connsiteX195" fmla="*/ 2443255 w 12192001"/>
              <a:gd name="connsiteY195" fmla="*/ 2016529 h 2344739"/>
              <a:gd name="connsiteX196" fmla="*/ 2315112 w 12192001"/>
              <a:gd name="connsiteY196" fmla="*/ 2024996 h 2344739"/>
              <a:gd name="connsiteX197" fmla="*/ 2208578 w 12192001"/>
              <a:gd name="connsiteY197" fmla="*/ 2019763 h 2344739"/>
              <a:gd name="connsiteX198" fmla="*/ 2094665 w 12192001"/>
              <a:gd name="connsiteY198" fmla="*/ 2003052 h 2344739"/>
              <a:gd name="connsiteX199" fmla="*/ 1997356 w 12192001"/>
              <a:gd name="connsiteY199" fmla="*/ 1995032 h 2344739"/>
              <a:gd name="connsiteX200" fmla="*/ 1928172 w 12192001"/>
              <a:gd name="connsiteY200" fmla="*/ 2016977 h 2344739"/>
              <a:gd name="connsiteX201" fmla="*/ 1921650 w 12192001"/>
              <a:gd name="connsiteY201" fmla="*/ 2012146 h 2344739"/>
              <a:gd name="connsiteX202" fmla="*/ 1873080 w 12192001"/>
              <a:gd name="connsiteY202" fmla="*/ 2013741 h 2344739"/>
              <a:gd name="connsiteX203" fmla="*/ 1786655 w 12192001"/>
              <a:gd name="connsiteY203" fmla="*/ 2041363 h 2344739"/>
              <a:gd name="connsiteX204" fmla="*/ 1738204 w 12192001"/>
              <a:gd name="connsiteY204" fmla="*/ 2036312 h 2344739"/>
              <a:gd name="connsiteX205" fmla="*/ 1675071 w 12192001"/>
              <a:gd name="connsiteY205" fmla="*/ 2019963 h 2344739"/>
              <a:gd name="connsiteX206" fmla="*/ 1608669 w 12192001"/>
              <a:gd name="connsiteY206" fmla="*/ 2013066 h 2344739"/>
              <a:gd name="connsiteX207" fmla="*/ 1496110 w 12192001"/>
              <a:gd name="connsiteY207" fmla="*/ 1987476 h 2344739"/>
              <a:gd name="connsiteX208" fmla="*/ 1149979 w 12192001"/>
              <a:gd name="connsiteY208" fmla="*/ 1938041 h 2344739"/>
              <a:gd name="connsiteX209" fmla="*/ 858269 w 12192001"/>
              <a:gd name="connsiteY209" fmla="*/ 1928608 h 2344739"/>
              <a:gd name="connsiteX210" fmla="*/ 837540 w 12192001"/>
              <a:gd name="connsiteY210" fmla="*/ 1929821 h 2344739"/>
              <a:gd name="connsiteX211" fmla="*/ 816809 w 12192001"/>
              <a:gd name="connsiteY211" fmla="*/ 1927857 h 2344739"/>
              <a:gd name="connsiteX212" fmla="*/ 811506 w 12192001"/>
              <a:gd name="connsiteY212" fmla="*/ 1930751 h 2344739"/>
              <a:gd name="connsiteX213" fmla="*/ 797041 w 12192001"/>
              <a:gd name="connsiteY213" fmla="*/ 1930446 h 2344739"/>
              <a:gd name="connsiteX214" fmla="*/ 767901 w 12192001"/>
              <a:gd name="connsiteY214" fmla="*/ 1932653 h 2344739"/>
              <a:gd name="connsiteX215" fmla="*/ 763053 w 12192001"/>
              <a:gd name="connsiteY215" fmla="*/ 1930432 h 2344739"/>
              <a:gd name="connsiteX216" fmla="*/ 720047 w 12192001"/>
              <a:gd name="connsiteY216" fmla="*/ 1929661 h 2344739"/>
              <a:gd name="connsiteX217" fmla="*/ 719742 w 12192001"/>
              <a:gd name="connsiteY217" fmla="*/ 1928399 h 2344739"/>
              <a:gd name="connsiteX218" fmla="*/ 708875 w 12192001"/>
              <a:gd name="connsiteY218" fmla="*/ 1922722 h 2344739"/>
              <a:gd name="connsiteX219" fmla="*/ 596792 w 12192001"/>
              <a:gd name="connsiteY219" fmla="*/ 1879864 h 2344739"/>
              <a:gd name="connsiteX220" fmla="*/ 578535 w 12192001"/>
              <a:gd name="connsiteY220" fmla="*/ 1877212 h 2344739"/>
              <a:gd name="connsiteX221" fmla="*/ 571717 w 12192001"/>
              <a:gd name="connsiteY221" fmla="*/ 1877401 h 2344739"/>
              <a:gd name="connsiteX222" fmla="*/ 445099 w 12192001"/>
              <a:gd name="connsiteY222" fmla="*/ 1839371 h 2344739"/>
              <a:gd name="connsiteX223" fmla="*/ 404015 w 12192001"/>
              <a:gd name="connsiteY223" fmla="*/ 1833548 h 2344739"/>
              <a:gd name="connsiteX224" fmla="*/ 292435 w 12192001"/>
              <a:gd name="connsiteY224" fmla="*/ 1812852 h 2344739"/>
              <a:gd name="connsiteX225" fmla="*/ 118381 w 12192001"/>
              <a:gd name="connsiteY225" fmla="*/ 1761047 h 2344739"/>
              <a:gd name="connsiteX226" fmla="*/ 15526 w 12192001"/>
              <a:gd name="connsiteY226" fmla="*/ 1758191 h 2344739"/>
              <a:gd name="connsiteX227" fmla="*/ 2 w 12192001"/>
              <a:gd name="connsiteY227" fmla="*/ 1752722 h 2344739"/>
              <a:gd name="connsiteX228" fmla="*/ 1 w 12192001"/>
              <a:gd name="connsiteY228" fmla="*/ 762497 h 2344739"/>
              <a:gd name="connsiteX229" fmla="*/ 0 w 12192001"/>
              <a:gd name="connsiteY229" fmla="*/ 762497 h 2344739"/>
              <a:gd name="connsiteX230" fmla="*/ 0 w 12192001"/>
              <a:gd name="connsiteY230" fmla="*/ 222213 h 2344739"/>
              <a:gd name="connsiteX231" fmla="*/ 0 w 12192001"/>
              <a:gd name="connsiteY231"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218559 w 12192001"/>
              <a:gd name="connsiteY111" fmla="*/ 2156680 h 2344739"/>
              <a:gd name="connsiteX112" fmla="*/ 7201101 w 12192001"/>
              <a:gd name="connsiteY112" fmla="*/ 2161230 h 2344739"/>
              <a:gd name="connsiteX113" fmla="*/ 7197004 w 12192001"/>
              <a:gd name="connsiteY113" fmla="*/ 2166588 h 2344739"/>
              <a:gd name="connsiteX114" fmla="*/ 7170808 w 12192001"/>
              <a:gd name="connsiteY114" fmla="*/ 2171236 h 2344739"/>
              <a:gd name="connsiteX115" fmla="*/ 7096988 w 12192001"/>
              <a:gd name="connsiteY115" fmla="*/ 2183464 h 2344739"/>
              <a:gd name="connsiteX116" fmla="*/ 7018496 w 12192001"/>
              <a:gd name="connsiteY116" fmla="*/ 2183090 h 2344739"/>
              <a:gd name="connsiteX117" fmla="*/ 6904146 w 12192001"/>
              <a:gd name="connsiteY117" fmla="*/ 2212596 h 2344739"/>
              <a:gd name="connsiteX118" fmla="*/ 6708222 w 12192001"/>
              <a:gd name="connsiteY118" fmla="*/ 2240551 h 2344739"/>
              <a:gd name="connsiteX119" fmla="*/ 6549454 w 12192001"/>
              <a:gd name="connsiteY119" fmla="*/ 2269327 h 2344739"/>
              <a:gd name="connsiteX120" fmla="*/ 6317560 w 12192001"/>
              <a:gd name="connsiteY120" fmla="*/ 2316127 h 2344739"/>
              <a:gd name="connsiteX121" fmla="*/ 6168674 w 12192001"/>
              <a:gd name="connsiteY121" fmla="*/ 2318214 h 2344739"/>
              <a:gd name="connsiteX122" fmla="*/ 6073848 w 12192001"/>
              <a:gd name="connsiteY122" fmla="*/ 2338676 h 2344739"/>
              <a:gd name="connsiteX123" fmla="*/ 6068529 w 12192001"/>
              <a:gd name="connsiteY123" fmla="*/ 2337139 h 2344739"/>
              <a:gd name="connsiteX124" fmla="*/ 6048638 w 12192001"/>
              <a:gd name="connsiteY124" fmla="*/ 2337822 h 2344739"/>
              <a:gd name="connsiteX125" fmla="*/ 6041285 w 12192001"/>
              <a:gd name="connsiteY125" fmla="*/ 2329473 h 2344739"/>
              <a:gd name="connsiteX126" fmla="*/ 6010090 w 12192001"/>
              <a:gd name="connsiteY126" fmla="*/ 2324380 h 2344739"/>
              <a:gd name="connsiteX127" fmla="*/ 5957375 w 12192001"/>
              <a:gd name="connsiteY127" fmla="*/ 2328024 h 2344739"/>
              <a:gd name="connsiteX128" fmla="*/ 5758919 w 12192001"/>
              <a:gd name="connsiteY128" fmla="*/ 2343716 h 2344739"/>
              <a:gd name="connsiteX129" fmla="*/ 5626960 w 12192001"/>
              <a:gd name="connsiteY129" fmla="*/ 2344739 h 2344739"/>
              <a:gd name="connsiteX130" fmla="*/ 5470906 w 12192001"/>
              <a:gd name="connsiteY130" fmla="*/ 2330719 h 2344739"/>
              <a:gd name="connsiteX131" fmla="*/ 5432761 w 12192001"/>
              <a:gd name="connsiteY131" fmla="*/ 2319466 h 2344739"/>
              <a:gd name="connsiteX132" fmla="*/ 5381669 w 12192001"/>
              <a:gd name="connsiteY132" fmla="*/ 2301764 h 2344739"/>
              <a:gd name="connsiteX133" fmla="*/ 5261764 w 12192001"/>
              <a:gd name="connsiteY133" fmla="*/ 2281347 h 2344739"/>
              <a:gd name="connsiteX134" fmla="*/ 5222961 w 12192001"/>
              <a:gd name="connsiteY134" fmla="*/ 2270223 h 2344739"/>
              <a:gd name="connsiteX135" fmla="*/ 5174660 w 12192001"/>
              <a:gd name="connsiteY135" fmla="*/ 2267233 h 2344739"/>
              <a:gd name="connsiteX136" fmla="*/ 5156554 w 12192001"/>
              <a:gd name="connsiteY136" fmla="*/ 2260010 h 2344739"/>
              <a:gd name="connsiteX137" fmla="*/ 5142599 w 12192001"/>
              <a:gd name="connsiteY137" fmla="*/ 2256610 h 2344739"/>
              <a:gd name="connsiteX138" fmla="*/ 5139596 w 12192001"/>
              <a:gd name="connsiteY138" fmla="*/ 2254509 h 2344739"/>
              <a:gd name="connsiteX139" fmla="*/ 5121659 w 12192001"/>
              <a:gd name="connsiteY139" fmla="*/ 2243656 h 2344739"/>
              <a:gd name="connsiteX140" fmla="*/ 5065790 w 12192001"/>
              <a:gd name="connsiteY140" fmla="*/ 2250227 h 2344739"/>
              <a:gd name="connsiteX141" fmla="*/ 5011514 w 12192001"/>
              <a:gd name="connsiteY141" fmla="*/ 2233846 h 2344739"/>
              <a:gd name="connsiteX142" fmla="*/ 4840441 w 12192001"/>
              <a:gd name="connsiteY142" fmla="*/ 2209829 h 2344739"/>
              <a:gd name="connsiteX143" fmla="*/ 4762447 w 12192001"/>
              <a:gd name="connsiteY143" fmla="*/ 2182061 h 2344739"/>
              <a:gd name="connsiteX144" fmla="*/ 4723186 w 12192001"/>
              <a:gd name="connsiteY144" fmla="*/ 2173047 h 2344739"/>
              <a:gd name="connsiteX145" fmla="*/ 4721176 w 12192001"/>
              <a:gd name="connsiteY145" fmla="*/ 2172298 h 2344739"/>
              <a:gd name="connsiteX146" fmla="*/ 4722111 w 12192001"/>
              <a:gd name="connsiteY146" fmla="*/ 2172087 h 2344739"/>
              <a:gd name="connsiteX147" fmla="*/ 4717202 w 12192001"/>
              <a:gd name="connsiteY147" fmla="*/ 2170817 h 2344739"/>
              <a:gd name="connsiteX148" fmla="*/ 4721176 w 12192001"/>
              <a:gd name="connsiteY148" fmla="*/ 2172298 h 2344739"/>
              <a:gd name="connsiteX149" fmla="*/ 4715526 w 12192001"/>
              <a:gd name="connsiteY149" fmla="*/ 2173573 h 2344739"/>
              <a:gd name="connsiteX150" fmla="*/ 4515814 w 12192001"/>
              <a:gd name="connsiteY150" fmla="*/ 2163671 h 2344739"/>
              <a:gd name="connsiteX151" fmla="*/ 4428543 w 12192001"/>
              <a:gd name="connsiteY151" fmla="*/ 2153020 h 2344739"/>
              <a:gd name="connsiteX152" fmla="*/ 4362875 w 12192001"/>
              <a:gd name="connsiteY152" fmla="*/ 2151674 h 2344739"/>
              <a:gd name="connsiteX153" fmla="*/ 4316966 w 12192001"/>
              <a:gd name="connsiteY153" fmla="*/ 2158289 h 2344739"/>
              <a:gd name="connsiteX154" fmla="*/ 4315110 w 12192001"/>
              <a:gd name="connsiteY154" fmla="*/ 2156948 h 2344739"/>
              <a:gd name="connsiteX155" fmla="*/ 4295144 w 12192001"/>
              <a:gd name="connsiteY155" fmla="*/ 2155069 h 2344739"/>
              <a:gd name="connsiteX156" fmla="*/ 4290064 w 12192001"/>
              <a:gd name="connsiteY156" fmla="*/ 2157986 h 2344739"/>
              <a:gd name="connsiteX157" fmla="*/ 4276142 w 12192001"/>
              <a:gd name="connsiteY157" fmla="*/ 2157740 h 2344739"/>
              <a:gd name="connsiteX158" fmla="*/ 4248117 w 12192001"/>
              <a:gd name="connsiteY158" fmla="*/ 2160064 h 2344739"/>
              <a:gd name="connsiteX159" fmla="*/ 4202051 w 12192001"/>
              <a:gd name="connsiteY159" fmla="*/ 2157269 h 2344739"/>
              <a:gd name="connsiteX160" fmla="*/ 4201745 w 12192001"/>
              <a:gd name="connsiteY160" fmla="*/ 2156010 h 2344739"/>
              <a:gd name="connsiteX161" fmla="*/ 4191248 w 12192001"/>
              <a:gd name="connsiteY161" fmla="*/ 2150376 h 2344739"/>
              <a:gd name="connsiteX162" fmla="*/ 4142745 w 12192001"/>
              <a:gd name="connsiteY162" fmla="*/ 2134511 h 2344739"/>
              <a:gd name="connsiteX163" fmla="*/ 4083097 w 12192001"/>
              <a:gd name="connsiteY163" fmla="*/ 2107978 h 2344739"/>
              <a:gd name="connsiteX164" fmla="*/ 4074546 w 12192001"/>
              <a:gd name="connsiteY164" fmla="*/ 2107143 h 2344739"/>
              <a:gd name="connsiteX165" fmla="*/ 4074427 w 12192001"/>
              <a:gd name="connsiteY165" fmla="*/ 2106844 h 2344739"/>
              <a:gd name="connsiteX166" fmla="*/ 4065510 w 12192001"/>
              <a:gd name="connsiteY166" fmla="*/ 2105400 h 2344739"/>
              <a:gd name="connsiteX167" fmla="*/ 4058954 w 12192001"/>
              <a:gd name="connsiteY167" fmla="*/ 2105618 h 2344739"/>
              <a:gd name="connsiteX168" fmla="*/ 4042364 w 12192001"/>
              <a:gd name="connsiteY168" fmla="*/ 2103997 h 2344739"/>
              <a:gd name="connsiteX169" fmla="*/ 4036997 w 12192001"/>
              <a:gd name="connsiteY169" fmla="*/ 2101563 h 2344739"/>
              <a:gd name="connsiteX170" fmla="*/ 4035363 w 12192001"/>
              <a:gd name="connsiteY170" fmla="*/ 2097896 h 2344739"/>
              <a:gd name="connsiteX171" fmla="*/ 4033778 w 12192001"/>
              <a:gd name="connsiteY171" fmla="*/ 2098131 h 2344739"/>
              <a:gd name="connsiteX172" fmla="*/ 4004538 w 12192001"/>
              <a:gd name="connsiteY172" fmla="*/ 2085563 h 2344739"/>
              <a:gd name="connsiteX173" fmla="*/ 3936846 w 12192001"/>
              <a:gd name="connsiteY173" fmla="*/ 2068106 h 2344739"/>
              <a:gd name="connsiteX174" fmla="*/ 3897275 w 12192001"/>
              <a:gd name="connsiteY174" fmla="*/ 2062451 h 2344739"/>
              <a:gd name="connsiteX175" fmla="*/ 3789760 w 12192001"/>
              <a:gd name="connsiteY175" fmla="*/ 2042213 h 2344739"/>
              <a:gd name="connsiteX176" fmla="*/ 3682513 w 12192001"/>
              <a:gd name="connsiteY176" fmla="*/ 2018290 h 2344739"/>
              <a:gd name="connsiteX177" fmla="*/ 3610035 w 12192001"/>
              <a:gd name="connsiteY177" fmla="*/ 1986019 h 2344739"/>
              <a:gd name="connsiteX178" fmla="*/ 3603855 w 12192001"/>
              <a:gd name="connsiteY178" fmla="*/ 1987381 h 2344739"/>
              <a:gd name="connsiteX179" fmla="*/ 3594736 w 12192001"/>
              <a:gd name="connsiteY179" fmla="*/ 1987545 h 2344739"/>
              <a:gd name="connsiteX180" fmla="*/ 3594501 w 12192001"/>
              <a:gd name="connsiteY180" fmla="*/ 1987276 h 2344739"/>
              <a:gd name="connsiteX181" fmla="*/ 3585978 w 12192001"/>
              <a:gd name="connsiteY181" fmla="*/ 1987966 h 2344739"/>
              <a:gd name="connsiteX182" fmla="*/ 3536135 w 12192001"/>
              <a:gd name="connsiteY182" fmla="*/ 1978267 h 2344739"/>
              <a:gd name="connsiteX183" fmla="*/ 3473223 w 12192001"/>
              <a:gd name="connsiteY183" fmla="*/ 1974606 h 2344739"/>
              <a:gd name="connsiteX184" fmla="*/ 3400728 w 12192001"/>
              <a:gd name="connsiteY184" fmla="*/ 1962558 h 2344739"/>
              <a:gd name="connsiteX185" fmla="*/ 3363888 w 12192001"/>
              <a:gd name="connsiteY185" fmla="*/ 1979510 h 2344739"/>
              <a:gd name="connsiteX186" fmla="*/ 3344026 w 12192001"/>
              <a:gd name="connsiteY186" fmla="*/ 1981192 h 2344739"/>
              <a:gd name="connsiteX187" fmla="*/ 3341698 w 12192001"/>
              <a:gd name="connsiteY187" fmla="*/ 1980217 h 2344739"/>
              <a:gd name="connsiteX188" fmla="*/ 3262356 w 12192001"/>
              <a:gd name="connsiteY188" fmla="*/ 1986094 h 2344739"/>
              <a:gd name="connsiteX189" fmla="*/ 3142556 w 12192001"/>
              <a:gd name="connsiteY189" fmla="*/ 1993869 h 2344739"/>
              <a:gd name="connsiteX190" fmla="*/ 3030291 w 12192001"/>
              <a:gd name="connsiteY190" fmla="*/ 1996512 h 2344739"/>
              <a:gd name="connsiteX191" fmla="*/ 2781569 w 12192001"/>
              <a:gd name="connsiteY191" fmla="*/ 2018333 h 2344739"/>
              <a:gd name="connsiteX192" fmla="*/ 2646527 w 12192001"/>
              <a:gd name="connsiteY192" fmla="*/ 2028869 h 2344739"/>
              <a:gd name="connsiteX193" fmla="*/ 2568028 w 12192001"/>
              <a:gd name="connsiteY193" fmla="*/ 2002628 h 2344739"/>
              <a:gd name="connsiteX194" fmla="*/ 2443255 w 12192001"/>
              <a:gd name="connsiteY194" fmla="*/ 2016529 h 2344739"/>
              <a:gd name="connsiteX195" fmla="*/ 2315112 w 12192001"/>
              <a:gd name="connsiteY195" fmla="*/ 2024996 h 2344739"/>
              <a:gd name="connsiteX196" fmla="*/ 2208578 w 12192001"/>
              <a:gd name="connsiteY196" fmla="*/ 2019763 h 2344739"/>
              <a:gd name="connsiteX197" fmla="*/ 2094665 w 12192001"/>
              <a:gd name="connsiteY197" fmla="*/ 2003052 h 2344739"/>
              <a:gd name="connsiteX198" fmla="*/ 1997356 w 12192001"/>
              <a:gd name="connsiteY198" fmla="*/ 1995032 h 2344739"/>
              <a:gd name="connsiteX199" fmla="*/ 1928172 w 12192001"/>
              <a:gd name="connsiteY199" fmla="*/ 2016977 h 2344739"/>
              <a:gd name="connsiteX200" fmla="*/ 1921650 w 12192001"/>
              <a:gd name="connsiteY200" fmla="*/ 2012146 h 2344739"/>
              <a:gd name="connsiteX201" fmla="*/ 1873080 w 12192001"/>
              <a:gd name="connsiteY201" fmla="*/ 2013741 h 2344739"/>
              <a:gd name="connsiteX202" fmla="*/ 1786655 w 12192001"/>
              <a:gd name="connsiteY202" fmla="*/ 2041363 h 2344739"/>
              <a:gd name="connsiteX203" fmla="*/ 1738204 w 12192001"/>
              <a:gd name="connsiteY203" fmla="*/ 2036312 h 2344739"/>
              <a:gd name="connsiteX204" fmla="*/ 1675071 w 12192001"/>
              <a:gd name="connsiteY204" fmla="*/ 2019963 h 2344739"/>
              <a:gd name="connsiteX205" fmla="*/ 1608669 w 12192001"/>
              <a:gd name="connsiteY205" fmla="*/ 2013066 h 2344739"/>
              <a:gd name="connsiteX206" fmla="*/ 1496110 w 12192001"/>
              <a:gd name="connsiteY206" fmla="*/ 1987476 h 2344739"/>
              <a:gd name="connsiteX207" fmla="*/ 1149979 w 12192001"/>
              <a:gd name="connsiteY207" fmla="*/ 1938041 h 2344739"/>
              <a:gd name="connsiteX208" fmla="*/ 858269 w 12192001"/>
              <a:gd name="connsiteY208" fmla="*/ 1928608 h 2344739"/>
              <a:gd name="connsiteX209" fmla="*/ 837540 w 12192001"/>
              <a:gd name="connsiteY209" fmla="*/ 1929821 h 2344739"/>
              <a:gd name="connsiteX210" fmla="*/ 816809 w 12192001"/>
              <a:gd name="connsiteY210" fmla="*/ 1927857 h 2344739"/>
              <a:gd name="connsiteX211" fmla="*/ 811506 w 12192001"/>
              <a:gd name="connsiteY211" fmla="*/ 1930751 h 2344739"/>
              <a:gd name="connsiteX212" fmla="*/ 797041 w 12192001"/>
              <a:gd name="connsiteY212" fmla="*/ 1930446 h 2344739"/>
              <a:gd name="connsiteX213" fmla="*/ 767901 w 12192001"/>
              <a:gd name="connsiteY213" fmla="*/ 1932653 h 2344739"/>
              <a:gd name="connsiteX214" fmla="*/ 763053 w 12192001"/>
              <a:gd name="connsiteY214" fmla="*/ 1930432 h 2344739"/>
              <a:gd name="connsiteX215" fmla="*/ 720047 w 12192001"/>
              <a:gd name="connsiteY215" fmla="*/ 1929661 h 2344739"/>
              <a:gd name="connsiteX216" fmla="*/ 719742 w 12192001"/>
              <a:gd name="connsiteY216" fmla="*/ 1928399 h 2344739"/>
              <a:gd name="connsiteX217" fmla="*/ 708875 w 12192001"/>
              <a:gd name="connsiteY217" fmla="*/ 1922722 h 2344739"/>
              <a:gd name="connsiteX218" fmla="*/ 596792 w 12192001"/>
              <a:gd name="connsiteY218" fmla="*/ 1879864 h 2344739"/>
              <a:gd name="connsiteX219" fmla="*/ 578535 w 12192001"/>
              <a:gd name="connsiteY219" fmla="*/ 1877212 h 2344739"/>
              <a:gd name="connsiteX220" fmla="*/ 571717 w 12192001"/>
              <a:gd name="connsiteY220" fmla="*/ 1877401 h 2344739"/>
              <a:gd name="connsiteX221" fmla="*/ 445099 w 12192001"/>
              <a:gd name="connsiteY221" fmla="*/ 1839371 h 2344739"/>
              <a:gd name="connsiteX222" fmla="*/ 404015 w 12192001"/>
              <a:gd name="connsiteY222" fmla="*/ 1833548 h 2344739"/>
              <a:gd name="connsiteX223" fmla="*/ 292435 w 12192001"/>
              <a:gd name="connsiteY223" fmla="*/ 1812852 h 2344739"/>
              <a:gd name="connsiteX224" fmla="*/ 118381 w 12192001"/>
              <a:gd name="connsiteY224" fmla="*/ 1761047 h 2344739"/>
              <a:gd name="connsiteX225" fmla="*/ 15526 w 12192001"/>
              <a:gd name="connsiteY225" fmla="*/ 1758191 h 2344739"/>
              <a:gd name="connsiteX226" fmla="*/ 2 w 12192001"/>
              <a:gd name="connsiteY226" fmla="*/ 1752722 h 2344739"/>
              <a:gd name="connsiteX227" fmla="*/ 1 w 12192001"/>
              <a:gd name="connsiteY227" fmla="*/ 762497 h 2344739"/>
              <a:gd name="connsiteX228" fmla="*/ 0 w 12192001"/>
              <a:gd name="connsiteY228" fmla="*/ 762497 h 2344739"/>
              <a:gd name="connsiteX229" fmla="*/ 0 w 12192001"/>
              <a:gd name="connsiteY229" fmla="*/ 222213 h 2344739"/>
              <a:gd name="connsiteX230" fmla="*/ 0 w 12192001"/>
              <a:gd name="connsiteY230"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20047 w 12192001"/>
              <a:gd name="connsiteY213" fmla="*/ 1929661 h 2344739"/>
              <a:gd name="connsiteX214" fmla="*/ 719742 w 12192001"/>
              <a:gd name="connsiteY214" fmla="*/ 1928399 h 2344739"/>
              <a:gd name="connsiteX215" fmla="*/ 708875 w 12192001"/>
              <a:gd name="connsiteY215" fmla="*/ 1922722 h 2344739"/>
              <a:gd name="connsiteX216" fmla="*/ 596792 w 12192001"/>
              <a:gd name="connsiteY216" fmla="*/ 1879864 h 2344739"/>
              <a:gd name="connsiteX217" fmla="*/ 578535 w 12192001"/>
              <a:gd name="connsiteY217" fmla="*/ 1877212 h 2344739"/>
              <a:gd name="connsiteX218" fmla="*/ 571717 w 12192001"/>
              <a:gd name="connsiteY218" fmla="*/ 1877401 h 2344739"/>
              <a:gd name="connsiteX219" fmla="*/ 445099 w 12192001"/>
              <a:gd name="connsiteY219" fmla="*/ 1839371 h 2344739"/>
              <a:gd name="connsiteX220" fmla="*/ 404015 w 12192001"/>
              <a:gd name="connsiteY220" fmla="*/ 1833548 h 2344739"/>
              <a:gd name="connsiteX221" fmla="*/ 292435 w 12192001"/>
              <a:gd name="connsiteY221" fmla="*/ 1812852 h 2344739"/>
              <a:gd name="connsiteX222" fmla="*/ 118381 w 12192001"/>
              <a:gd name="connsiteY222" fmla="*/ 1761047 h 2344739"/>
              <a:gd name="connsiteX223" fmla="*/ 15526 w 12192001"/>
              <a:gd name="connsiteY223" fmla="*/ 1758191 h 2344739"/>
              <a:gd name="connsiteX224" fmla="*/ 2 w 12192001"/>
              <a:gd name="connsiteY224" fmla="*/ 1752722 h 2344739"/>
              <a:gd name="connsiteX225" fmla="*/ 1 w 12192001"/>
              <a:gd name="connsiteY225" fmla="*/ 762497 h 2344739"/>
              <a:gd name="connsiteX226" fmla="*/ 0 w 12192001"/>
              <a:gd name="connsiteY226" fmla="*/ 762497 h 2344739"/>
              <a:gd name="connsiteX227" fmla="*/ 0 w 12192001"/>
              <a:gd name="connsiteY227" fmla="*/ 222213 h 2344739"/>
              <a:gd name="connsiteX228" fmla="*/ 0 w 12192001"/>
              <a:gd name="connsiteY228"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67901 w 12192001"/>
              <a:gd name="connsiteY211" fmla="*/ 1932653 h 2344739"/>
              <a:gd name="connsiteX212" fmla="*/ 720047 w 12192001"/>
              <a:gd name="connsiteY212" fmla="*/ 1929661 h 2344739"/>
              <a:gd name="connsiteX213" fmla="*/ 719742 w 12192001"/>
              <a:gd name="connsiteY213" fmla="*/ 1928399 h 2344739"/>
              <a:gd name="connsiteX214" fmla="*/ 708875 w 12192001"/>
              <a:gd name="connsiteY214" fmla="*/ 1922722 h 2344739"/>
              <a:gd name="connsiteX215" fmla="*/ 596792 w 12192001"/>
              <a:gd name="connsiteY215" fmla="*/ 1879864 h 2344739"/>
              <a:gd name="connsiteX216" fmla="*/ 578535 w 12192001"/>
              <a:gd name="connsiteY216" fmla="*/ 1877212 h 2344739"/>
              <a:gd name="connsiteX217" fmla="*/ 571717 w 12192001"/>
              <a:gd name="connsiteY217" fmla="*/ 1877401 h 2344739"/>
              <a:gd name="connsiteX218" fmla="*/ 445099 w 12192001"/>
              <a:gd name="connsiteY218" fmla="*/ 1839371 h 2344739"/>
              <a:gd name="connsiteX219" fmla="*/ 404015 w 12192001"/>
              <a:gd name="connsiteY219" fmla="*/ 1833548 h 2344739"/>
              <a:gd name="connsiteX220" fmla="*/ 292435 w 12192001"/>
              <a:gd name="connsiteY220" fmla="*/ 1812852 h 2344739"/>
              <a:gd name="connsiteX221" fmla="*/ 118381 w 12192001"/>
              <a:gd name="connsiteY221" fmla="*/ 1761047 h 2344739"/>
              <a:gd name="connsiteX222" fmla="*/ 15526 w 12192001"/>
              <a:gd name="connsiteY222" fmla="*/ 1758191 h 2344739"/>
              <a:gd name="connsiteX223" fmla="*/ 2 w 12192001"/>
              <a:gd name="connsiteY223" fmla="*/ 1752722 h 2344739"/>
              <a:gd name="connsiteX224" fmla="*/ 1 w 12192001"/>
              <a:gd name="connsiteY224" fmla="*/ 762497 h 2344739"/>
              <a:gd name="connsiteX225" fmla="*/ 0 w 12192001"/>
              <a:gd name="connsiteY225" fmla="*/ 762497 h 2344739"/>
              <a:gd name="connsiteX226" fmla="*/ 0 w 12192001"/>
              <a:gd name="connsiteY226" fmla="*/ 222213 h 2344739"/>
              <a:gd name="connsiteX227" fmla="*/ 0 w 12192001"/>
              <a:gd name="connsiteY227"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762497 h 2344739"/>
              <a:gd name="connsiteX225" fmla="*/ 0 w 12192001"/>
              <a:gd name="connsiteY225" fmla="*/ 222213 h 2344739"/>
              <a:gd name="connsiteX226" fmla="*/ 0 w 12192001"/>
              <a:gd name="connsiteY22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222213 h 2344739"/>
              <a:gd name="connsiteX225" fmla="*/ 0 w 12192001"/>
              <a:gd name="connsiteY225"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53521 w 12193149"/>
              <a:gd name="connsiteY90" fmla="*/ 1957169 h 2344739"/>
              <a:gd name="connsiteX91" fmla="*/ 8321252 w 12193149"/>
              <a:gd name="connsiteY91" fmla="*/ 1974587 h 2344739"/>
              <a:gd name="connsiteX92" fmla="*/ 8315581 w 12193149"/>
              <a:gd name="connsiteY92" fmla="*/ 1974913 h 2344739"/>
              <a:gd name="connsiteX93" fmla="*/ 8296322 w 12193149"/>
              <a:gd name="connsiteY93" fmla="*/ 1988808 h 2344739"/>
              <a:gd name="connsiteX94" fmla="*/ 8285424 w 12193149"/>
              <a:gd name="connsiteY94" fmla="*/ 1994631 h 2344739"/>
              <a:gd name="connsiteX95" fmla="*/ 8284298 w 12193149"/>
              <a:gd name="connsiteY95" fmla="*/ 1999074 h 2344739"/>
              <a:gd name="connsiteX96" fmla="*/ 8267224 w 12193149"/>
              <a:gd name="connsiteY96" fmla="*/ 2006249 h 2344739"/>
              <a:gd name="connsiteX97" fmla="*/ 8264525 w 12193149"/>
              <a:gd name="connsiteY97" fmla="*/ 2006019 h 2344739"/>
              <a:gd name="connsiteX98" fmla="*/ 8253181 w 12193149"/>
              <a:gd name="connsiteY98" fmla="*/ 2015862 h 2344739"/>
              <a:gd name="connsiteX99" fmla="*/ 8246982 w 12193149"/>
              <a:gd name="connsiteY99" fmla="*/ 2028854 h 2344739"/>
              <a:gd name="connsiteX100" fmla="*/ 8091420 w 12193149"/>
              <a:gd name="connsiteY100" fmla="*/ 2075015 h 2344739"/>
              <a:gd name="connsiteX101" fmla="*/ 7906555 w 12193149"/>
              <a:gd name="connsiteY101" fmla="*/ 2116988 h 2344739"/>
              <a:gd name="connsiteX102" fmla="*/ 7719893 w 12193149"/>
              <a:gd name="connsiteY102" fmla="*/ 2142703 h 2344739"/>
              <a:gd name="connsiteX103" fmla="*/ 7615495 w 12193149"/>
              <a:gd name="connsiteY103" fmla="*/ 2139232 h 2344739"/>
              <a:gd name="connsiteX104" fmla="*/ 7528691 w 12193149"/>
              <a:gd name="connsiteY104" fmla="*/ 2145060 h 2344739"/>
              <a:gd name="connsiteX105" fmla="*/ 7520719 w 12193149"/>
              <a:gd name="connsiteY105" fmla="*/ 2147613 h 2344739"/>
              <a:gd name="connsiteX106" fmla="*/ 7508559 w 12193149"/>
              <a:gd name="connsiteY106" fmla="*/ 2148948 h 2344739"/>
              <a:gd name="connsiteX107" fmla="*/ 7508188 w 12193149"/>
              <a:gd name="connsiteY107" fmla="*/ 2148621 h 2344739"/>
              <a:gd name="connsiteX108" fmla="*/ 7496943 w 12193149"/>
              <a:gd name="connsiteY108" fmla="*/ 2150573 h 2344739"/>
              <a:gd name="connsiteX109" fmla="*/ 7406539 w 12193149"/>
              <a:gd name="connsiteY109" fmla="*/ 2142468 h 2344739"/>
              <a:gd name="connsiteX110" fmla="*/ 7219707 w 12193149"/>
              <a:gd name="connsiteY110" fmla="*/ 2156680 h 2344739"/>
              <a:gd name="connsiteX111" fmla="*/ 7202249 w 12193149"/>
              <a:gd name="connsiteY111" fmla="*/ 2161230 h 2344739"/>
              <a:gd name="connsiteX112" fmla="*/ 7198152 w 12193149"/>
              <a:gd name="connsiteY112" fmla="*/ 2166588 h 2344739"/>
              <a:gd name="connsiteX113" fmla="*/ 7171956 w 12193149"/>
              <a:gd name="connsiteY113" fmla="*/ 2171236 h 2344739"/>
              <a:gd name="connsiteX114" fmla="*/ 7098136 w 12193149"/>
              <a:gd name="connsiteY114" fmla="*/ 2183464 h 2344739"/>
              <a:gd name="connsiteX115" fmla="*/ 7019644 w 12193149"/>
              <a:gd name="connsiteY115" fmla="*/ 2183090 h 2344739"/>
              <a:gd name="connsiteX116" fmla="*/ 6905294 w 12193149"/>
              <a:gd name="connsiteY116" fmla="*/ 2212596 h 2344739"/>
              <a:gd name="connsiteX117" fmla="*/ 6709370 w 12193149"/>
              <a:gd name="connsiteY117" fmla="*/ 2240551 h 2344739"/>
              <a:gd name="connsiteX118" fmla="*/ 6550602 w 12193149"/>
              <a:gd name="connsiteY118" fmla="*/ 2269327 h 2344739"/>
              <a:gd name="connsiteX119" fmla="*/ 6318708 w 12193149"/>
              <a:gd name="connsiteY119" fmla="*/ 2316127 h 2344739"/>
              <a:gd name="connsiteX120" fmla="*/ 6169822 w 12193149"/>
              <a:gd name="connsiteY120" fmla="*/ 2318214 h 2344739"/>
              <a:gd name="connsiteX121" fmla="*/ 6074996 w 12193149"/>
              <a:gd name="connsiteY121" fmla="*/ 2338676 h 2344739"/>
              <a:gd name="connsiteX122" fmla="*/ 6069677 w 12193149"/>
              <a:gd name="connsiteY122" fmla="*/ 2337139 h 2344739"/>
              <a:gd name="connsiteX123" fmla="*/ 6049786 w 12193149"/>
              <a:gd name="connsiteY123" fmla="*/ 2337822 h 2344739"/>
              <a:gd name="connsiteX124" fmla="*/ 6042433 w 12193149"/>
              <a:gd name="connsiteY124" fmla="*/ 2329473 h 2344739"/>
              <a:gd name="connsiteX125" fmla="*/ 6011238 w 12193149"/>
              <a:gd name="connsiteY125" fmla="*/ 2324380 h 2344739"/>
              <a:gd name="connsiteX126" fmla="*/ 5958523 w 12193149"/>
              <a:gd name="connsiteY126" fmla="*/ 2328024 h 2344739"/>
              <a:gd name="connsiteX127" fmla="*/ 5760067 w 12193149"/>
              <a:gd name="connsiteY127" fmla="*/ 2343716 h 2344739"/>
              <a:gd name="connsiteX128" fmla="*/ 5628108 w 12193149"/>
              <a:gd name="connsiteY128" fmla="*/ 2344739 h 2344739"/>
              <a:gd name="connsiteX129" fmla="*/ 5472054 w 12193149"/>
              <a:gd name="connsiteY129" fmla="*/ 2330719 h 2344739"/>
              <a:gd name="connsiteX130" fmla="*/ 5433909 w 12193149"/>
              <a:gd name="connsiteY130" fmla="*/ 2319466 h 2344739"/>
              <a:gd name="connsiteX131" fmla="*/ 5382817 w 12193149"/>
              <a:gd name="connsiteY131" fmla="*/ 2301764 h 2344739"/>
              <a:gd name="connsiteX132" fmla="*/ 5262912 w 12193149"/>
              <a:gd name="connsiteY132" fmla="*/ 2281347 h 2344739"/>
              <a:gd name="connsiteX133" fmla="*/ 5224109 w 12193149"/>
              <a:gd name="connsiteY133" fmla="*/ 2270223 h 2344739"/>
              <a:gd name="connsiteX134" fmla="*/ 5175808 w 12193149"/>
              <a:gd name="connsiteY134" fmla="*/ 2267233 h 2344739"/>
              <a:gd name="connsiteX135" fmla="*/ 5157702 w 12193149"/>
              <a:gd name="connsiteY135" fmla="*/ 2260010 h 2344739"/>
              <a:gd name="connsiteX136" fmla="*/ 5143747 w 12193149"/>
              <a:gd name="connsiteY136" fmla="*/ 2256610 h 2344739"/>
              <a:gd name="connsiteX137" fmla="*/ 5140744 w 12193149"/>
              <a:gd name="connsiteY137" fmla="*/ 2254509 h 2344739"/>
              <a:gd name="connsiteX138" fmla="*/ 5122807 w 12193149"/>
              <a:gd name="connsiteY138" fmla="*/ 2243656 h 2344739"/>
              <a:gd name="connsiteX139" fmla="*/ 5066938 w 12193149"/>
              <a:gd name="connsiteY139" fmla="*/ 2250227 h 2344739"/>
              <a:gd name="connsiteX140" fmla="*/ 5012662 w 12193149"/>
              <a:gd name="connsiteY140" fmla="*/ 2233846 h 2344739"/>
              <a:gd name="connsiteX141" fmla="*/ 4841589 w 12193149"/>
              <a:gd name="connsiteY141" fmla="*/ 2209829 h 2344739"/>
              <a:gd name="connsiteX142" fmla="*/ 4763595 w 12193149"/>
              <a:gd name="connsiteY142" fmla="*/ 2182061 h 2344739"/>
              <a:gd name="connsiteX143" fmla="*/ 4724334 w 12193149"/>
              <a:gd name="connsiteY143" fmla="*/ 2173047 h 2344739"/>
              <a:gd name="connsiteX144" fmla="*/ 4722324 w 12193149"/>
              <a:gd name="connsiteY144" fmla="*/ 2172298 h 2344739"/>
              <a:gd name="connsiteX145" fmla="*/ 4723259 w 12193149"/>
              <a:gd name="connsiteY145" fmla="*/ 2172087 h 2344739"/>
              <a:gd name="connsiteX146" fmla="*/ 4718350 w 12193149"/>
              <a:gd name="connsiteY146" fmla="*/ 2170817 h 2344739"/>
              <a:gd name="connsiteX147" fmla="*/ 4722324 w 12193149"/>
              <a:gd name="connsiteY147" fmla="*/ 2172298 h 2344739"/>
              <a:gd name="connsiteX148" fmla="*/ 4716674 w 12193149"/>
              <a:gd name="connsiteY148" fmla="*/ 2173573 h 2344739"/>
              <a:gd name="connsiteX149" fmla="*/ 4516962 w 12193149"/>
              <a:gd name="connsiteY149" fmla="*/ 2163671 h 2344739"/>
              <a:gd name="connsiteX150" fmla="*/ 4429691 w 12193149"/>
              <a:gd name="connsiteY150" fmla="*/ 2153020 h 2344739"/>
              <a:gd name="connsiteX151" fmla="*/ 4364023 w 12193149"/>
              <a:gd name="connsiteY151" fmla="*/ 2151674 h 2344739"/>
              <a:gd name="connsiteX152" fmla="*/ 4318114 w 12193149"/>
              <a:gd name="connsiteY152" fmla="*/ 2158289 h 2344739"/>
              <a:gd name="connsiteX153" fmla="*/ 4316258 w 12193149"/>
              <a:gd name="connsiteY153" fmla="*/ 2156948 h 2344739"/>
              <a:gd name="connsiteX154" fmla="*/ 4296292 w 12193149"/>
              <a:gd name="connsiteY154" fmla="*/ 2155069 h 2344739"/>
              <a:gd name="connsiteX155" fmla="*/ 4291212 w 12193149"/>
              <a:gd name="connsiteY155" fmla="*/ 2157986 h 2344739"/>
              <a:gd name="connsiteX156" fmla="*/ 4277290 w 12193149"/>
              <a:gd name="connsiteY156" fmla="*/ 2157740 h 2344739"/>
              <a:gd name="connsiteX157" fmla="*/ 4249265 w 12193149"/>
              <a:gd name="connsiteY157" fmla="*/ 2160064 h 2344739"/>
              <a:gd name="connsiteX158" fmla="*/ 4203199 w 12193149"/>
              <a:gd name="connsiteY158" fmla="*/ 2157269 h 2344739"/>
              <a:gd name="connsiteX159" fmla="*/ 4202893 w 12193149"/>
              <a:gd name="connsiteY159" fmla="*/ 2156010 h 2344739"/>
              <a:gd name="connsiteX160" fmla="*/ 4192396 w 12193149"/>
              <a:gd name="connsiteY160" fmla="*/ 2150376 h 2344739"/>
              <a:gd name="connsiteX161" fmla="*/ 4143893 w 12193149"/>
              <a:gd name="connsiteY161" fmla="*/ 2134511 h 2344739"/>
              <a:gd name="connsiteX162" fmla="*/ 4084245 w 12193149"/>
              <a:gd name="connsiteY162" fmla="*/ 2107978 h 2344739"/>
              <a:gd name="connsiteX163" fmla="*/ 4075694 w 12193149"/>
              <a:gd name="connsiteY163" fmla="*/ 2107143 h 2344739"/>
              <a:gd name="connsiteX164" fmla="*/ 4075575 w 12193149"/>
              <a:gd name="connsiteY164" fmla="*/ 2106844 h 2344739"/>
              <a:gd name="connsiteX165" fmla="*/ 4066658 w 12193149"/>
              <a:gd name="connsiteY165" fmla="*/ 2105400 h 2344739"/>
              <a:gd name="connsiteX166" fmla="*/ 4060102 w 12193149"/>
              <a:gd name="connsiteY166" fmla="*/ 2105618 h 2344739"/>
              <a:gd name="connsiteX167" fmla="*/ 4043512 w 12193149"/>
              <a:gd name="connsiteY167" fmla="*/ 2103997 h 2344739"/>
              <a:gd name="connsiteX168" fmla="*/ 4038145 w 12193149"/>
              <a:gd name="connsiteY168" fmla="*/ 2101563 h 2344739"/>
              <a:gd name="connsiteX169" fmla="*/ 4036511 w 12193149"/>
              <a:gd name="connsiteY169" fmla="*/ 2097896 h 2344739"/>
              <a:gd name="connsiteX170" fmla="*/ 4034926 w 12193149"/>
              <a:gd name="connsiteY170" fmla="*/ 2098131 h 2344739"/>
              <a:gd name="connsiteX171" fmla="*/ 4005686 w 12193149"/>
              <a:gd name="connsiteY171" fmla="*/ 2085563 h 2344739"/>
              <a:gd name="connsiteX172" fmla="*/ 3937994 w 12193149"/>
              <a:gd name="connsiteY172" fmla="*/ 2068106 h 2344739"/>
              <a:gd name="connsiteX173" fmla="*/ 3898423 w 12193149"/>
              <a:gd name="connsiteY173" fmla="*/ 2062451 h 2344739"/>
              <a:gd name="connsiteX174" fmla="*/ 3790908 w 12193149"/>
              <a:gd name="connsiteY174" fmla="*/ 2042213 h 2344739"/>
              <a:gd name="connsiteX175" fmla="*/ 3683661 w 12193149"/>
              <a:gd name="connsiteY175" fmla="*/ 2018290 h 2344739"/>
              <a:gd name="connsiteX176" fmla="*/ 3611183 w 12193149"/>
              <a:gd name="connsiteY176" fmla="*/ 1986019 h 2344739"/>
              <a:gd name="connsiteX177" fmla="*/ 3605003 w 12193149"/>
              <a:gd name="connsiteY177" fmla="*/ 1987381 h 2344739"/>
              <a:gd name="connsiteX178" fmla="*/ 3595884 w 12193149"/>
              <a:gd name="connsiteY178" fmla="*/ 1987545 h 2344739"/>
              <a:gd name="connsiteX179" fmla="*/ 3595649 w 12193149"/>
              <a:gd name="connsiteY179" fmla="*/ 1987276 h 2344739"/>
              <a:gd name="connsiteX180" fmla="*/ 3587126 w 12193149"/>
              <a:gd name="connsiteY180" fmla="*/ 1987966 h 2344739"/>
              <a:gd name="connsiteX181" fmla="*/ 3537283 w 12193149"/>
              <a:gd name="connsiteY181" fmla="*/ 1978267 h 2344739"/>
              <a:gd name="connsiteX182" fmla="*/ 3474371 w 12193149"/>
              <a:gd name="connsiteY182" fmla="*/ 1974606 h 2344739"/>
              <a:gd name="connsiteX183" fmla="*/ 3401876 w 12193149"/>
              <a:gd name="connsiteY183" fmla="*/ 1962558 h 2344739"/>
              <a:gd name="connsiteX184" fmla="*/ 3365036 w 12193149"/>
              <a:gd name="connsiteY184" fmla="*/ 1979510 h 2344739"/>
              <a:gd name="connsiteX185" fmla="*/ 3345174 w 12193149"/>
              <a:gd name="connsiteY185" fmla="*/ 1981192 h 2344739"/>
              <a:gd name="connsiteX186" fmla="*/ 3342846 w 12193149"/>
              <a:gd name="connsiteY186" fmla="*/ 1980217 h 2344739"/>
              <a:gd name="connsiteX187" fmla="*/ 3263504 w 12193149"/>
              <a:gd name="connsiteY187" fmla="*/ 1986094 h 2344739"/>
              <a:gd name="connsiteX188" fmla="*/ 3143704 w 12193149"/>
              <a:gd name="connsiteY188" fmla="*/ 1993869 h 2344739"/>
              <a:gd name="connsiteX189" fmla="*/ 3031439 w 12193149"/>
              <a:gd name="connsiteY189" fmla="*/ 1996512 h 2344739"/>
              <a:gd name="connsiteX190" fmla="*/ 2782717 w 12193149"/>
              <a:gd name="connsiteY190" fmla="*/ 2018333 h 2344739"/>
              <a:gd name="connsiteX191" fmla="*/ 2647675 w 12193149"/>
              <a:gd name="connsiteY191" fmla="*/ 2028869 h 2344739"/>
              <a:gd name="connsiteX192" fmla="*/ 2569176 w 12193149"/>
              <a:gd name="connsiteY192" fmla="*/ 2002628 h 2344739"/>
              <a:gd name="connsiteX193" fmla="*/ 2444403 w 12193149"/>
              <a:gd name="connsiteY193" fmla="*/ 2016529 h 2344739"/>
              <a:gd name="connsiteX194" fmla="*/ 2316260 w 12193149"/>
              <a:gd name="connsiteY194" fmla="*/ 2024996 h 2344739"/>
              <a:gd name="connsiteX195" fmla="*/ 2209726 w 12193149"/>
              <a:gd name="connsiteY195" fmla="*/ 2019763 h 2344739"/>
              <a:gd name="connsiteX196" fmla="*/ 2095813 w 12193149"/>
              <a:gd name="connsiteY196" fmla="*/ 2003052 h 2344739"/>
              <a:gd name="connsiteX197" fmla="*/ 1998504 w 12193149"/>
              <a:gd name="connsiteY197" fmla="*/ 1995032 h 2344739"/>
              <a:gd name="connsiteX198" fmla="*/ 1929320 w 12193149"/>
              <a:gd name="connsiteY198" fmla="*/ 2016977 h 2344739"/>
              <a:gd name="connsiteX199" fmla="*/ 1922798 w 12193149"/>
              <a:gd name="connsiteY199" fmla="*/ 2012146 h 2344739"/>
              <a:gd name="connsiteX200" fmla="*/ 1874228 w 12193149"/>
              <a:gd name="connsiteY200" fmla="*/ 2013741 h 2344739"/>
              <a:gd name="connsiteX201" fmla="*/ 1787803 w 12193149"/>
              <a:gd name="connsiteY201" fmla="*/ 2041363 h 2344739"/>
              <a:gd name="connsiteX202" fmla="*/ 1739352 w 12193149"/>
              <a:gd name="connsiteY202" fmla="*/ 2036312 h 2344739"/>
              <a:gd name="connsiteX203" fmla="*/ 1676219 w 12193149"/>
              <a:gd name="connsiteY203" fmla="*/ 2019963 h 2344739"/>
              <a:gd name="connsiteX204" fmla="*/ 1609817 w 12193149"/>
              <a:gd name="connsiteY204" fmla="*/ 2013066 h 2344739"/>
              <a:gd name="connsiteX205" fmla="*/ 1497258 w 12193149"/>
              <a:gd name="connsiteY205" fmla="*/ 1987476 h 2344739"/>
              <a:gd name="connsiteX206" fmla="*/ 1151127 w 12193149"/>
              <a:gd name="connsiteY206" fmla="*/ 1938041 h 2344739"/>
              <a:gd name="connsiteX207" fmla="*/ 859417 w 12193149"/>
              <a:gd name="connsiteY207" fmla="*/ 1928608 h 2344739"/>
              <a:gd name="connsiteX208" fmla="*/ 838688 w 12193149"/>
              <a:gd name="connsiteY208" fmla="*/ 1929821 h 2344739"/>
              <a:gd name="connsiteX209" fmla="*/ 817957 w 12193149"/>
              <a:gd name="connsiteY209" fmla="*/ 1927857 h 2344739"/>
              <a:gd name="connsiteX210" fmla="*/ 812654 w 12193149"/>
              <a:gd name="connsiteY210" fmla="*/ 1930751 h 2344739"/>
              <a:gd name="connsiteX211" fmla="*/ 721195 w 12193149"/>
              <a:gd name="connsiteY211" fmla="*/ 1929661 h 2344739"/>
              <a:gd name="connsiteX212" fmla="*/ 720890 w 12193149"/>
              <a:gd name="connsiteY212" fmla="*/ 1928399 h 2344739"/>
              <a:gd name="connsiteX213" fmla="*/ 710023 w 12193149"/>
              <a:gd name="connsiteY213" fmla="*/ 1922722 h 2344739"/>
              <a:gd name="connsiteX214" fmla="*/ 597940 w 12193149"/>
              <a:gd name="connsiteY214" fmla="*/ 1879864 h 2344739"/>
              <a:gd name="connsiteX215" fmla="*/ 579683 w 12193149"/>
              <a:gd name="connsiteY215" fmla="*/ 1877212 h 2344739"/>
              <a:gd name="connsiteX216" fmla="*/ 572865 w 12193149"/>
              <a:gd name="connsiteY216" fmla="*/ 1877401 h 2344739"/>
              <a:gd name="connsiteX217" fmla="*/ 446247 w 12193149"/>
              <a:gd name="connsiteY217" fmla="*/ 1839371 h 2344739"/>
              <a:gd name="connsiteX218" fmla="*/ 405163 w 12193149"/>
              <a:gd name="connsiteY218" fmla="*/ 1833548 h 2344739"/>
              <a:gd name="connsiteX219" fmla="*/ 293583 w 12193149"/>
              <a:gd name="connsiteY219" fmla="*/ 1812852 h 2344739"/>
              <a:gd name="connsiteX220" fmla="*/ 119529 w 12193149"/>
              <a:gd name="connsiteY220" fmla="*/ 1761047 h 2344739"/>
              <a:gd name="connsiteX221" fmla="*/ 16674 w 12193149"/>
              <a:gd name="connsiteY221" fmla="*/ 1758191 h 2344739"/>
              <a:gd name="connsiteX222" fmla="*/ 1150 w 12193149"/>
              <a:gd name="connsiteY222" fmla="*/ 1752722 h 2344739"/>
              <a:gd name="connsiteX223" fmla="*/ 1148 w 12193149"/>
              <a:gd name="connsiteY223" fmla="*/ 222213 h 2344739"/>
              <a:gd name="connsiteX224" fmla="*/ 1148 w 12193149"/>
              <a:gd name="connsiteY224"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21252 w 12193149"/>
              <a:gd name="connsiteY90" fmla="*/ 1974587 h 2344739"/>
              <a:gd name="connsiteX91" fmla="*/ 8315581 w 12193149"/>
              <a:gd name="connsiteY91" fmla="*/ 1974913 h 2344739"/>
              <a:gd name="connsiteX92" fmla="*/ 8296322 w 12193149"/>
              <a:gd name="connsiteY92" fmla="*/ 1988808 h 2344739"/>
              <a:gd name="connsiteX93" fmla="*/ 8285424 w 12193149"/>
              <a:gd name="connsiteY93" fmla="*/ 1994631 h 2344739"/>
              <a:gd name="connsiteX94" fmla="*/ 8284298 w 12193149"/>
              <a:gd name="connsiteY94" fmla="*/ 1999074 h 2344739"/>
              <a:gd name="connsiteX95" fmla="*/ 8267224 w 12193149"/>
              <a:gd name="connsiteY95" fmla="*/ 2006249 h 2344739"/>
              <a:gd name="connsiteX96" fmla="*/ 8264525 w 12193149"/>
              <a:gd name="connsiteY96" fmla="*/ 2006019 h 2344739"/>
              <a:gd name="connsiteX97" fmla="*/ 8253181 w 12193149"/>
              <a:gd name="connsiteY97" fmla="*/ 2015862 h 2344739"/>
              <a:gd name="connsiteX98" fmla="*/ 8246982 w 12193149"/>
              <a:gd name="connsiteY98" fmla="*/ 2028854 h 2344739"/>
              <a:gd name="connsiteX99" fmla="*/ 8091420 w 12193149"/>
              <a:gd name="connsiteY99" fmla="*/ 2075015 h 2344739"/>
              <a:gd name="connsiteX100" fmla="*/ 7906555 w 12193149"/>
              <a:gd name="connsiteY100" fmla="*/ 2116988 h 2344739"/>
              <a:gd name="connsiteX101" fmla="*/ 7719893 w 12193149"/>
              <a:gd name="connsiteY101" fmla="*/ 2142703 h 2344739"/>
              <a:gd name="connsiteX102" fmla="*/ 7615495 w 12193149"/>
              <a:gd name="connsiteY102" fmla="*/ 2139232 h 2344739"/>
              <a:gd name="connsiteX103" fmla="*/ 7528691 w 12193149"/>
              <a:gd name="connsiteY103" fmla="*/ 2145060 h 2344739"/>
              <a:gd name="connsiteX104" fmla="*/ 7520719 w 12193149"/>
              <a:gd name="connsiteY104" fmla="*/ 2147613 h 2344739"/>
              <a:gd name="connsiteX105" fmla="*/ 7508559 w 12193149"/>
              <a:gd name="connsiteY105" fmla="*/ 2148948 h 2344739"/>
              <a:gd name="connsiteX106" fmla="*/ 7508188 w 12193149"/>
              <a:gd name="connsiteY106" fmla="*/ 2148621 h 2344739"/>
              <a:gd name="connsiteX107" fmla="*/ 7496943 w 12193149"/>
              <a:gd name="connsiteY107" fmla="*/ 2150573 h 2344739"/>
              <a:gd name="connsiteX108" fmla="*/ 7406539 w 12193149"/>
              <a:gd name="connsiteY108" fmla="*/ 2142468 h 2344739"/>
              <a:gd name="connsiteX109" fmla="*/ 7219707 w 12193149"/>
              <a:gd name="connsiteY109" fmla="*/ 2156680 h 2344739"/>
              <a:gd name="connsiteX110" fmla="*/ 7202249 w 12193149"/>
              <a:gd name="connsiteY110" fmla="*/ 2161230 h 2344739"/>
              <a:gd name="connsiteX111" fmla="*/ 7198152 w 12193149"/>
              <a:gd name="connsiteY111" fmla="*/ 2166588 h 2344739"/>
              <a:gd name="connsiteX112" fmla="*/ 7171956 w 12193149"/>
              <a:gd name="connsiteY112" fmla="*/ 2171236 h 2344739"/>
              <a:gd name="connsiteX113" fmla="*/ 7098136 w 12193149"/>
              <a:gd name="connsiteY113" fmla="*/ 2183464 h 2344739"/>
              <a:gd name="connsiteX114" fmla="*/ 7019644 w 12193149"/>
              <a:gd name="connsiteY114" fmla="*/ 2183090 h 2344739"/>
              <a:gd name="connsiteX115" fmla="*/ 6905294 w 12193149"/>
              <a:gd name="connsiteY115" fmla="*/ 2212596 h 2344739"/>
              <a:gd name="connsiteX116" fmla="*/ 6709370 w 12193149"/>
              <a:gd name="connsiteY116" fmla="*/ 2240551 h 2344739"/>
              <a:gd name="connsiteX117" fmla="*/ 6550602 w 12193149"/>
              <a:gd name="connsiteY117" fmla="*/ 2269327 h 2344739"/>
              <a:gd name="connsiteX118" fmla="*/ 6318708 w 12193149"/>
              <a:gd name="connsiteY118" fmla="*/ 2316127 h 2344739"/>
              <a:gd name="connsiteX119" fmla="*/ 6169822 w 12193149"/>
              <a:gd name="connsiteY119" fmla="*/ 2318214 h 2344739"/>
              <a:gd name="connsiteX120" fmla="*/ 6074996 w 12193149"/>
              <a:gd name="connsiteY120" fmla="*/ 2338676 h 2344739"/>
              <a:gd name="connsiteX121" fmla="*/ 6069677 w 12193149"/>
              <a:gd name="connsiteY121" fmla="*/ 2337139 h 2344739"/>
              <a:gd name="connsiteX122" fmla="*/ 6049786 w 12193149"/>
              <a:gd name="connsiteY122" fmla="*/ 2337822 h 2344739"/>
              <a:gd name="connsiteX123" fmla="*/ 6042433 w 12193149"/>
              <a:gd name="connsiteY123" fmla="*/ 2329473 h 2344739"/>
              <a:gd name="connsiteX124" fmla="*/ 6011238 w 12193149"/>
              <a:gd name="connsiteY124" fmla="*/ 2324380 h 2344739"/>
              <a:gd name="connsiteX125" fmla="*/ 5958523 w 12193149"/>
              <a:gd name="connsiteY125" fmla="*/ 2328024 h 2344739"/>
              <a:gd name="connsiteX126" fmla="*/ 5760067 w 12193149"/>
              <a:gd name="connsiteY126" fmla="*/ 2343716 h 2344739"/>
              <a:gd name="connsiteX127" fmla="*/ 5628108 w 12193149"/>
              <a:gd name="connsiteY127" fmla="*/ 2344739 h 2344739"/>
              <a:gd name="connsiteX128" fmla="*/ 5472054 w 12193149"/>
              <a:gd name="connsiteY128" fmla="*/ 2330719 h 2344739"/>
              <a:gd name="connsiteX129" fmla="*/ 5433909 w 12193149"/>
              <a:gd name="connsiteY129" fmla="*/ 2319466 h 2344739"/>
              <a:gd name="connsiteX130" fmla="*/ 5382817 w 12193149"/>
              <a:gd name="connsiteY130" fmla="*/ 2301764 h 2344739"/>
              <a:gd name="connsiteX131" fmla="*/ 5262912 w 12193149"/>
              <a:gd name="connsiteY131" fmla="*/ 2281347 h 2344739"/>
              <a:gd name="connsiteX132" fmla="*/ 5224109 w 12193149"/>
              <a:gd name="connsiteY132" fmla="*/ 2270223 h 2344739"/>
              <a:gd name="connsiteX133" fmla="*/ 5175808 w 12193149"/>
              <a:gd name="connsiteY133" fmla="*/ 2267233 h 2344739"/>
              <a:gd name="connsiteX134" fmla="*/ 5157702 w 12193149"/>
              <a:gd name="connsiteY134" fmla="*/ 2260010 h 2344739"/>
              <a:gd name="connsiteX135" fmla="*/ 5143747 w 12193149"/>
              <a:gd name="connsiteY135" fmla="*/ 2256610 h 2344739"/>
              <a:gd name="connsiteX136" fmla="*/ 5140744 w 12193149"/>
              <a:gd name="connsiteY136" fmla="*/ 2254509 h 2344739"/>
              <a:gd name="connsiteX137" fmla="*/ 5122807 w 12193149"/>
              <a:gd name="connsiteY137" fmla="*/ 2243656 h 2344739"/>
              <a:gd name="connsiteX138" fmla="*/ 5066938 w 12193149"/>
              <a:gd name="connsiteY138" fmla="*/ 2250227 h 2344739"/>
              <a:gd name="connsiteX139" fmla="*/ 5012662 w 12193149"/>
              <a:gd name="connsiteY139" fmla="*/ 2233846 h 2344739"/>
              <a:gd name="connsiteX140" fmla="*/ 4841589 w 12193149"/>
              <a:gd name="connsiteY140" fmla="*/ 2209829 h 2344739"/>
              <a:gd name="connsiteX141" fmla="*/ 4763595 w 12193149"/>
              <a:gd name="connsiteY141" fmla="*/ 2182061 h 2344739"/>
              <a:gd name="connsiteX142" fmla="*/ 4724334 w 12193149"/>
              <a:gd name="connsiteY142" fmla="*/ 2173047 h 2344739"/>
              <a:gd name="connsiteX143" fmla="*/ 4722324 w 12193149"/>
              <a:gd name="connsiteY143" fmla="*/ 2172298 h 2344739"/>
              <a:gd name="connsiteX144" fmla="*/ 4723259 w 12193149"/>
              <a:gd name="connsiteY144" fmla="*/ 2172087 h 2344739"/>
              <a:gd name="connsiteX145" fmla="*/ 4718350 w 12193149"/>
              <a:gd name="connsiteY145" fmla="*/ 2170817 h 2344739"/>
              <a:gd name="connsiteX146" fmla="*/ 4722324 w 12193149"/>
              <a:gd name="connsiteY146" fmla="*/ 2172298 h 2344739"/>
              <a:gd name="connsiteX147" fmla="*/ 4716674 w 12193149"/>
              <a:gd name="connsiteY147" fmla="*/ 2173573 h 2344739"/>
              <a:gd name="connsiteX148" fmla="*/ 4516962 w 12193149"/>
              <a:gd name="connsiteY148" fmla="*/ 2163671 h 2344739"/>
              <a:gd name="connsiteX149" fmla="*/ 4429691 w 12193149"/>
              <a:gd name="connsiteY149" fmla="*/ 2153020 h 2344739"/>
              <a:gd name="connsiteX150" fmla="*/ 4364023 w 12193149"/>
              <a:gd name="connsiteY150" fmla="*/ 2151674 h 2344739"/>
              <a:gd name="connsiteX151" fmla="*/ 4318114 w 12193149"/>
              <a:gd name="connsiteY151" fmla="*/ 2158289 h 2344739"/>
              <a:gd name="connsiteX152" fmla="*/ 4316258 w 12193149"/>
              <a:gd name="connsiteY152" fmla="*/ 2156948 h 2344739"/>
              <a:gd name="connsiteX153" fmla="*/ 4296292 w 12193149"/>
              <a:gd name="connsiteY153" fmla="*/ 2155069 h 2344739"/>
              <a:gd name="connsiteX154" fmla="*/ 4291212 w 12193149"/>
              <a:gd name="connsiteY154" fmla="*/ 2157986 h 2344739"/>
              <a:gd name="connsiteX155" fmla="*/ 4277290 w 12193149"/>
              <a:gd name="connsiteY155" fmla="*/ 2157740 h 2344739"/>
              <a:gd name="connsiteX156" fmla="*/ 4249265 w 12193149"/>
              <a:gd name="connsiteY156" fmla="*/ 2160064 h 2344739"/>
              <a:gd name="connsiteX157" fmla="*/ 4203199 w 12193149"/>
              <a:gd name="connsiteY157" fmla="*/ 2157269 h 2344739"/>
              <a:gd name="connsiteX158" fmla="*/ 4202893 w 12193149"/>
              <a:gd name="connsiteY158" fmla="*/ 2156010 h 2344739"/>
              <a:gd name="connsiteX159" fmla="*/ 4192396 w 12193149"/>
              <a:gd name="connsiteY159" fmla="*/ 2150376 h 2344739"/>
              <a:gd name="connsiteX160" fmla="*/ 4143893 w 12193149"/>
              <a:gd name="connsiteY160" fmla="*/ 2134511 h 2344739"/>
              <a:gd name="connsiteX161" fmla="*/ 4084245 w 12193149"/>
              <a:gd name="connsiteY161" fmla="*/ 2107978 h 2344739"/>
              <a:gd name="connsiteX162" fmla="*/ 4075694 w 12193149"/>
              <a:gd name="connsiteY162" fmla="*/ 2107143 h 2344739"/>
              <a:gd name="connsiteX163" fmla="*/ 4075575 w 12193149"/>
              <a:gd name="connsiteY163" fmla="*/ 2106844 h 2344739"/>
              <a:gd name="connsiteX164" fmla="*/ 4066658 w 12193149"/>
              <a:gd name="connsiteY164" fmla="*/ 2105400 h 2344739"/>
              <a:gd name="connsiteX165" fmla="*/ 4060102 w 12193149"/>
              <a:gd name="connsiteY165" fmla="*/ 2105618 h 2344739"/>
              <a:gd name="connsiteX166" fmla="*/ 4043512 w 12193149"/>
              <a:gd name="connsiteY166" fmla="*/ 2103997 h 2344739"/>
              <a:gd name="connsiteX167" fmla="*/ 4038145 w 12193149"/>
              <a:gd name="connsiteY167" fmla="*/ 2101563 h 2344739"/>
              <a:gd name="connsiteX168" fmla="*/ 4036511 w 12193149"/>
              <a:gd name="connsiteY168" fmla="*/ 2097896 h 2344739"/>
              <a:gd name="connsiteX169" fmla="*/ 4034926 w 12193149"/>
              <a:gd name="connsiteY169" fmla="*/ 2098131 h 2344739"/>
              <a:gd name="connsiteX170" fmla="*/ 4005686 w 12193149"/>
              <a:gd name="connsiteY170" fmla="*/ 2085563 h 2344739"/>
              <a:gd name="connsiteX171" fmla="*/ 3937994 w 12193149"/>
              <a:gd name="connsiteY171" fmla="*/ 2068106 h 2344739"/>
              <a:gd name="connsiteX172" fmla="*/ 3898423 w 12193149"/>
              <a:gd name="connsiteY172" fmla="*/ 2062451 h 2344739"/>
              <a:gd name="connsiteX173" fmla="*/ 3790908 w 12193149"/>
              <a:gd name="connsiteY173" fmla="*/ 2042213 h 2344739"/>
              <a:gd name="connsiteX174" fmla="*/ 3683661 w 12193149"/>
              <a:gd name="connsiteY174" fmla="*/ 2018290 h 2344739"/>
              <a:gd name="connsiteX175" fmla="*/ 3611183 w 12193149"/>
              <a:gd name="connsiteY175" fmla="*/ 1986019 h 2344739"/>
              <a:gd name="connsiteX176" fmla="*/ 3605003 w 12193149"/>
              <a:gd name="connsiteY176" fmla="*/ 1987381 h 2344739"/>
              <a:gd name="connsiteX177" fmla="*/ 3595884 w 12193149"/>
              <a:gd name="connsiteY177" fmla="*/ 1987545 h 2344739"/>
              <a:gd name="connsiteX178" fmla="*/ 3595649 w 12193149"/>
              <a:gd name="connsiteY178" fmla="*/ 1987276 h 2344739"/>
              <a:gd name="connsiteX179" fmla="*/ 3587126 w 12193149"/>
              <a:gd name="connsiteY179" fmla="*/ 1987966 h 2344739"/>
              <a:gd name="connsiteX180" fmla="*/ 3537283 w 12193149"/>
              <a:gd name="connsiteY180" fmla="*/ 1978267 h 2344739"/>
              <a:gd name="connsiteX181" fmla="*/ 3474371 w 12193149"/>
              <a:gd name="connsiteY181" fmla="*/ 1974606 h 2344739"/>
              <a:gd name="connsiteX182" fmla="*/ 3401876 w 12193149"/>
              <a:gd name="connsiteY182" fmla="*/ 1962558 h 2344739"/>
              <a:gd name="connsiteX183" fmla="*/ 3365036 w 12193149"/>
              <a:gd name="connsiteY183" fmla="*/ 1979510 h 2344739"/>
              <a:gd name="connsiteX184" fmla="*/ 3345174 w 12193149"/>
              <a:gd name="connsiteY184" fmla="*/ 1981192 h 2344739"/>
              <a:gd name="connsiteX185" fmla="*/ 3342846 w 12193149"/>
              <a:gd name="connsiteY185" fmla="*/ 1980217 h 2344739"/>
              <a:gd name="connsiteX186" fmla="*/ 3263504 w 12193149"/>
              <a:gd name="connsiteY186" fmla="*/ 1986094 h 2344739"/>
              <a:gd name="connsiteX187" fmla="*/ 3143704 w 12193149"/>
              <a:gd name="connsiteY187" fmla="*/ 1993869 h 2344739"/>
              <a:gd name="connsiteX188" fmla="*/ 3031439 w 12193149"/>
              <a:gd name="connsiteY188" fmla="*/ 1996512 h 2344739"/>
              <a:gd name="connsiteX189" fmla="*/ 2782717 w 12193149"/>
              <a:gd name="connsiteY189" fmla="*/ 2018333 h 2344739"/>
              <a:gd name="connsiteX190" fmla="*/ 2647675 w 12193149"/>
              <a:gd name="connsiteY190" fmla="*/ 2028869 h 2344739"/>
              <a:gd name="connsiteX191" fmla="*/ 2569176 w 12193149"/>
              <a:gd name="connsiteY191" fmla="*/ 2002628 h 2344739"/>
              <a:gd name="connsiteX192" fmla="*/ 2444403 w 12193149"/>
              <a:gd name="connsiteY192" fmla="*/ 2016529 h 2344739"/>
              <a:gd name="connsiteX193" fmla="*/ 2316260 w 12193149"/>
              <a:gd name="connsiteY193" fmla="*/ 2024996 h 2344739"/>
              <a:gd name="connsiteX194" fmla="*/ 2209726 w 12193149"/>
              <a:gd name="connsiteY194" fmla="*/ 2019763 h 2344739"/>
              <a:gd name="connsiteX195" fmla="*/ 2095813 w 12193149"/>
              <a:gd name="connsiteY195" fmla="*/ 2003052 h 2344739"/>
              <a:gd name="connsiteX196" fmla="*/ 1998504 w 12193149"/>
              <a:gd name="connsiteY196" fmla="*/ 1995032 h 2344739"/>
              <a:gd name="connsiteX197" fmla="*/ 1929320 w 12193149"/>
              <a:gd name="connsiteY197" fmla="*/ 2016977 h 2344739"/>
              <a:gd name="connsiteX198" fmla="*/ 1922798 w 12193149"/>
              <a:gd name="connsiteY198" fmla="*/ 2012146 h 2344739"/>
              <a:gd name="connsiteX199" fmla="*/ 1874228 w 12193149"/>
              <a:gd name="connsiteY199" fmla="*/ 2013741 h 2344739"/>
              <a:gd name="connsiteX200" fmla="*/ 1787803 w 12193149"/>
              <a:gd name="connsiteY200" fmla="*/ 2041363 h 2344739"/>
              <a:gd name="connsiteX201" fmla="*/ 1739352 w 12193149"/>
              <a:gd name="connsiteY201" fmla="*/ 2036312 h 2344739"/>
              <a:gd name="connsiteX202" fmla="*/ 1676219 w 12193149"/>
              <a:gd name="connsiteY202" fmla="*/ 2019963 h 2344739"/>
              <a:gd name="connsiteX203" fmla="*/ 1609817 w 12193149"/>
              <a:gd name="connsiteY203" fmla="*/ 2013066 h 2344739"/>
              <a:gd name="connsiteX204" fmla="*/ 1497258 w 12193149"/>
              <a:gd name="connsiteY204" fmla="*/ 1987476 h 2344739"/>
              <a:gd name="connsiteX205" fmla="*/ 1151127 w 12193149"/>
              <a:gd name="connsiteY205" fmla="*/ 1938041 h 2344739"/>
              <a:gd name="connsiteX206" fmla="*/ 859417 w 12193149"/>
              <a:gd name="connsiteY206" fmla="*/ 1928608 h 2344739"/>
              <a:gd name="connsiteX207" fmla="*/ 838688 w 12193149"/>
              <a:gd name="connsiteY207" fmla="*/ 1929821 h 2344739"/>
              <a:gd name="connsiteX208" fmla="*/ 817957 w 12193149"/>
              <a:gd name="connsiteY208" fmla="*/ 1927857 h 2344739"/>
              <a:gd name="connsiteX209" fmla="*/ 812654 w 12193149"/>
              <a:gd name="connsiteY209" fmla="*/ 1930751 h 2344739"/>
              <a:gd name="connsiteX210" fmla="*/ 721195 w 12193149"/>
              <a:gd name="connsiteY210" fmla="*/ 1929661 h 2344739"/>
              <a:gd name="connsiteX211" fmla="*/ 720890 w 12193149"/>
              <a:gd name="connsiteY211" fmla="*/ 1928399 h 2344739"/>
              <a:gd name="connsiteX212" fmla="*/ 710023 w 12193149"/>
              <a:gd name="connsiteY212" fmla="*/ 1922722 h 2344739"/>
              <a:gd name="connsiteX213" fmla="*/ 597940 w 12193149"/>
              <a:gd name="connsiteY213" fmla="*/ 1879864 h 2344739"/>
              <a:gd name="connsiteX214" fmla="*/ 579683 w 12193149"/>
              <a:gd name="connsiteY214" fmla="*/ 1877212 h 2344739"/>
              <a:gd name="connsiteX215" fmla="*/ 572865 w 12193149"/>
              <a:gd name="connsiteY215" fmla="*/ 1877401 h 2344739"/>
              <a:gd name="connsiteX216" fmla="*/ 446247 w 12193149"/>
              <a:gd name="connsiteY216" fmla="*/ 1839371 h 2344739"/>
              <a:gd name="connsiteX217" fmla="*/ 405163 w 12193149"/>
              <a:gd name="connsiteY217" fmla="*/ 1833548 h 2344739"/>
              <a:gd name="connsiteX218" fmla="*/ 293583 w 12193149"/>
              <a:gd name="connsiteY218" fmla="*/ 1812852 h 2344739"/>
              <a:gd name="connsiteX219" fmla="*/ 119529 w 12193149"/>
              <a:gd name="connsiteY219" fmla="*/ 1761047 h 2344739"/>
              <a:gd name="connsiteX220" fmla="*/ 16674 w 12193149"/>
              <a:gd name="connsiteY220" fmla="*/ 1758191 h 2344739"/>
              <a:gd name="connsiteX221" fmla="*/ 1150 w 12193149"/>
              <a:gd name="connsiteY221" fmla="*/ 1752722 h 2344739"/>
              <a:gd name="connsiteX222" fmla="*/ 1148 w 12193149"/>
              <a:gd name="connsiteY222" fmla="*/ 222213 h 2344739"/>
              <a:gd name="connsiteX223" fmla="*/ 1148 w 12193149"/>
              <a:gd name="connsiteY223"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14960 w 12193149"/>
              <a:gd name="connsiteY68" fmla="*/ 1919069 h 2344739"/>
              <a:gd name="connsiteX69" fmla="*/ 9054601 w 12193149"/>
              <a:gd name="connsiteY69" fmla="*/ 1910755 h 2344739"/>
              <a:gd name="connsiteX70" fmla="*/ 9006634 w 12193149"/>
              <a:gd name="connsiteY70" fmla="*/ 1914040 h 2344739"/>
              <a:gd name="connsiteX71" fmla="*/ 9006349 w 12193149"/>
              <a:gd name="connsiteY71" fmla="*/ 1913800 h 2344739"/>
              <a:gd name="connsiteX72" fmla="*/ 8997380 w 12193149"/>
              <a:gd name="connsiteY72" fmla="*/ 1915011 h 2344739"/>
              <a:gd name="connsiteX73" fmla="*/ 8991542 w 12193149"/>
              <a:gd name="connsiteY73" fmla="*/ 1917072 h 2344739"/>
              <a:gd name="connsiteX74" fmla="*/ 8975485 w 12193149"/>
              <a:gd name="connsiteY74" fmla="*/ 1920298 h 2344739"/>
              <a:gd name="connsiteX75" fmla="*/ 8969159 w 12193149"/>
              <a:gd name="connsiteY75" fmla="*/ 1919598 h 2344739"/>
              <a:gd name="connsiteX76" fmla="*/ 8964196 w 12193149"/>
              <a:gd name="connsiteY76" fmla="*/ 1917373 h 2344739"/>
              <a:gd name="connsiteX77" fmla="*/ 8930136 w 12193149"/>
              <a:gd name="connsiteY77" fmla="*/ 1914185 h 2344739"/>
              <a:gd name="connsiteX78" fmla="*/ 8753592 w 12193149"/>
              <a:gd name="connsiteY78" fmla="*/ 1933417 h 2344739"/>
              <a:gd name="connsiteX79" fmla="*/ 8708995 w 12193149"/>
              <a:gd name="connsiteY79" fmla="*/ 1935518 h 2344739"/>
              <a:gd name="connsiteX80" fmla="*/ 8597219 w 12193149"/>
              <a:gd name="connsiteY80" fmla="*/ 1944090 h 2344739"/>
              <a:gd name="connsiteX81" fmla="*/ 8526378 w 12193149"/>
              <a:gd name="connsiteY81" fmla="*/ 1929248 h 2344739"/>
              <a:gd name="connsiteX82" fmla="*/ 8512131 w 12193149"/>
              <a:gd name="connsiteY82" fmla="*/ 1935163 h 2344739"/>
              <a:gd name="connsiteX83" fmla="*/ 8507315 w 12193149"/>
              <a:gd name="connsiteY83" fmla="*/ 1938164 h 2344739"/>
              <a:gd name="connsiteX84" fmla="*/ 8499116 w 12193149"/>
              <a:gd name="connsiteY84" fmla="*/ 1940902 h 2344739"/>
              <a:gd name="connsiteX85" fmla="*/ 8498742 w 12193149"/>
              <a:gd name="connsiteY85" fmla="*/ 1940723 h 2344739"/>
              <a:gd name="connsiteX86" fmla="*/ 8491397 w 12193149"/>
              <a:gd name="connsiteY86" fmla="*/ 1943773 h 2344739"/>
              <a:gd name="connsiteX87" fmla="*/ 8368330 w 12193149"/>
              <a:gd name="connsiteY87" fmla="*/ 1957815 h 2344739"/>
              <a:gd name="connsiteX88" fmla="*/ 8354947 w 12193149"/>
              <a:gd name="connsiteY88" fmla="*/ 1958009 h 2344739"/>
              <a:gd name="connsiteX89" fmla="*/ 8321252 w 12193149"/>
              <a:gd name="connsiteY89" fmla="*/ 1974587 h 2344739"/>
              <a:gd name="connsiteX90" fmla="*/ 8315581 w 12193149"/>
              <a:gd name="connsiteY90" fmla="*/ 1974913 h 2344739"/>
              <a:gd name="connsiteX91" fmla="*/ 8296322 w 12193149"/>
              <a:gd name="connsiteY91" fmla="*/ 1988808 h 2344739"/>
              <a:gd name="connsiteX92" fmla="*/ 8285424 w 12193149"/>
              <a:gd name="connsiteY92" fmla="*/ 1994631 h 2344739"/>
              <a:gd name="connsiteX93" fmla="*/ 8284298 w 12193149"/>
              <a:gd name="connsiteY93" fmla="*/ 1999074 h 2344739"/>
              <a:gd name="connsiteX94" fmla="*/ 8267224 w 12193149"/>
              <a:gd name="connsiteY94" fmla="*/ 2006249 h 2344739"/>
              <a:gd name="connsiteX95" fmla="*/ 8264525 w 12193149"/>
              <a:gd name="connsiteY95" fmla="*/ 2006019 h 2344739"/>
              <a:gd name="connsiteX96" fmla="*/ 8253181 w 12193149"/>
              <a:gd name="connsiteY96" fmla="*/ 2015862 h 2344739"/>
              <a:gd name="connsiteX97" fmla="*/ 8246982 w 12193149"/>
              <a:gd name="connsiteY97" fmla="*/ 2028854 h 2344739"/>
              <a:gd name="connsiteX98" fmla="*/ 8091420 w 12193149"/>
              <a:gd name="connsiteY98" fmla="*/ 2075015 h 2344739"/>
              <a:gd name="connsiteX99" fmla="*/ 7906555 w 12193149"/>
              <a:gd name="connsiteY99" fmla="*/ 2116988 h 2344739"/>
              <a:gd name="connsiteX100" fmla="*/ 7719893 w 12193149"/>
              <a:gd name="connsiteY100" fmla="*/ 2142703 h 2344739"/>
              <a:gd name="connsiteX101" fmla="*/ 7615495 w 12193149"/>
              <a:gd name="connsiteY101" fmla="*/ 2139232 h 2344739"/>
              <a:gd name="connsiteX102" fmla="*/ 7528691 w 12193149"/>
              <a:gd name="connsiteY102" fmla="*/ 2145060 h 2344739"/>
              <a:gd name="connsiteX103" fmla="*/ 7520719 w 12193149"/>
              <a:gd name="connsiteY103" fmla="*/ 2147613 h 2344739"/>
              <a:gd name="connsiteX104" fmla="*/ 7508559 w 12193149"/>
              <a:gd name="connsiteY104" fmla="*/ 2148948 h 2344739"/>
              <a:gd name="connsiteX105" fmla="*/ 7508188 w 12193149"/>
              <a:gd name="connsiteY105" fmla="*/ 2148621 h 2344739"/>
              <a:gd name="connsiteX106" fmla="*/ 7496943 w 12193149"/>
              <a:gd name="connsiteY106" fmla="*/ 2150573 h 2344739"/>
              <a:gd name="connsiteX107" fmla="*/ 7406539 w 12193149"/>
              <a:gd name="connsiteY107" fmla="*/ 2142468 h 2344739"/>
              <a:gd name="connsiteX108" fmla="*/ 7219707 w 12193149"/>
              <a:gd name="connsiteY108" fmla="*/ 2156680 h 2344739"/>
              <a:gd name="connsiteX109" fmla="*/ 7202249 w 12193149"/>
              <a:gd name="connsiteY109" fmla="*/ 2161230 h 2344739"/>
              <a:gd name="connsiteX110" fmla="*/ 7198152 w 12193149"/>
              <a:gd name="connsiteY110" fmla="*/ 2166588 h 2344739"/>
              <a:gd name="connsiteX111" fmla="*/ 7171956 w 12193149"/>
              <a:gd name="connsiteY111" fmla="*/ 2171236 h 2344739"/>
              <a:gd name="connsiteX112" fmla="*/ 7098136 w 12193149"/>
              <a:gd name="connsiteY112" fmla="*/ 2183464 h 2344739"/>
              <a:gd name="connsiteX113" fmla="*/ 7019644 w 12193149"/>
              <a:gd name="connsiteY113" fmla="*/ 2183090 h 2344739"/>
              <a:gd name="connsiteX114" fmla="*/ 6905294 w 12193149"/>
              <a:gd name="connsiteY114" fmla="*/ 2212596 h 2344739"/>
              <a:gd name="connsiteX115" fmla="*/ 6709370 w 12193149"/>
              <a:gd name="connsiteY115" fmla="*/ 2240551 h 2344739"/>
              <a:gd name="connsiteX116" fmla="*/ 6550602 w 12193149"/>
              <a:gd name="connsiteY116" fmla="*/ 2269327 h 2344739"/>
              <a:gd name="connsiteX117" fmla="*/ 6318708 w 12193149"/>
              <a:gd name="connsiteY117" fmla="*/ 2316127 h 2344739"/>
              <a:gd name="connsiteX118" fmla="*/ 6169822 w 12193149"/>
              <a:gd name="connsiteY118" fmla="*/ 2318214 h 2344739"/>
              <a:gd name="connsiteX119" fmla="*/ 6074996 w 12193149"/>
              <a:gd name="connsiteY119" fmla="*/ 2338676 h 2344739"/>
              <a:gd name="connsiteX120" fmla="*/ 6069677 w 12193149"/>
              <a:gd name="connsiteY120" fmla="*/ 2337139 h 2344739"/>
              <a:gd name="connsiteX121" fmla="*/ 6049786 w 12193149"/>
              <a:gd name="connsiteY121" fmla="*/ 2337822 h 2344739"/>
              <a:gd name="connsiteX122" fmla="*/ 6042433 w 12193149"/>
              <a:gd name="connsiteY122" fmla="*/ 2329473 h 2344739"/>
              <a:gd name="connsiteX123" fmla="*/ 6011238 w 12193149"/>
              <a:gd name="connsiteY123" fmla="*/ 2324380 h 2344739"/>
              <a:gd name="connsiteX124" fmla="*/ 5958523 w 12193149"/>
              <a:gd name="connsiteY124" fmla="*/ 2328024 h 2344739"/>
              <a:gd name="connsiteX125" fmla="*/ 5760067 w 12193149"/>
              <a:gd name="connsiteY125" fmla="*/ 2343716 h 2344739"/>
              <a:gd name="connsiteX126" fmla="*/ 5628108 w 12193149"/>
              <a:gd name="connsiteY126" fmla="*/ 2344739 h 2344739"/>
              <a:gd name="connsiteX127" fmla="*/ 5472054 w 12193149"/>
              <a:gd name="connsiteY127" fmla="*/ 2330719 h 2344739"/>
              <a:gd name="connsiteX128" fmla="*/ 5433909 w 12193149"/>
              <a:gd name="connsiteY128" fmla="*/ 2319466 h 2344739"/>
              <a:gd name="connsiteX129" fmla="*/ 5382817 w 12193149"/>
              <a:gd name="connsiteY129" fmla="*/ 2301764 h 2344739"/>
              <a:gd name="connsiteX130" fmla="*/ 5262912 w 12193149"/>
              <a:gd name="connsiteY130" fmla="*/ 2281347 h 2344739"/>
              <a:gd name="connsiteX131" fmla="*/ 5224109 w 12193149"/>
              <a:gd name="connsiteY131" fmla="*/ 2270223 h 2344739"/>
              <a:gd name="connsiteX132" fmla="*/ 5175808 w 12193149"/>
              <a:gd name="connsiteY132" fmla="*/ 2267233 h 2344739"/>
              <a:gd name="connsiteX133" fmla="*/ 5157702 w 12193149"/>
              <a:gd name="connsiteY133" fmla="*/ 2260010 h 2344739"/>
              <a:gd name="connsiteX134" fmla="*/ 5143747 w 12193149"/>
              <a:gd name="connsiteY134" fmla="*/ 2256610 h 2344739"/>
              <a:gd name="connsiteX135" fmla="*/ 5140744 w 12193149"/>
              <a:gd name="connsiteY135" fmla="*/ 2254509 h 2344739"/>
              <a:gd name="connsiteX136" fmla="*/ 5122807 w 12193149"/>
              <a:gd name="connsiteY136" fmla="*/ 2243656 h 2344739"/>
              <a:gd name="connsiteX137" fmla="*/ 5066938 w 12193149"/>
              <a:gd name="connsiteY137" fmla="*/ 2250227 h 2344739"/>
              <a:gd name="connsiteX138" fmla="*/ 5012662 w 12193149"/>
              <a:gd name="connsiteY138" fmla="*/ 2233846 h 2344739"/>
              <a:gd name="connsiteX139" fmla="*/ 4841589 w 12193149"/>
              <a:gd name="connsiteY139" fmla="*/ 2209829 h 2344739"/>
              <a:gd name="connsiteX140" fmla="*/ 4763595 w 12193149"/>
              <a:gd name="connsiteY140" fmla="*/ 2182061 h 2344739"/>
              <a:gd name="connsiteX141" fmla="*/ 4724334 w 12193149"/>
              <a:gd name="connsiteY141" fmla="*/ 2173047 h 2344739"/>
              <a:gd name="connsiteX142" fmla="*/ 4722324 w 12193149"/>
              <a:gd name="connsiteY142" fmla="*/ 2172298 h 2344739"/>
              <a:gd name="connsiteX143" fmla="*/ 4723259 w 12193149"/>
              <a:gd name="connsiteY143" fmla="*/ 2172087 h 2344739"/>
              <a:gd name="connsiteX144" fmla="*/ 4718350 w 12193149"/>
              <a:gd name="connsiteY144" fmla="*/ 2170817 h 2344739"/>
              <a:gd name="connsiteX145" fmla="*/ 4722324 w 12193149"/>
              <a:gd name="connsiteY145" fmla="*/ 2172298 h 2344739"/>
              <a:gd name="connsiteX146" fmla="*/ 4716674 w 12193149"/>
              <a:gd name="connsiteY146" fmla="*/ 2173573 h 2344739"/>
              <a:gd name="connsiteX147" fmla="*/ 4516962 w 12193149"/>
              <a:gd name="connsiteY147" fmla="*/ 2163671 h 2344739"/>
              <a:gd name="connsiteX148" fmla="*/ 4429691 w 12193149"/>
              <a:gd name="connsiteY148" fmla="*/ 2153020 h 2344739"/>
              <a:gd name="connsiteX149" fmla="*/ 4364023 w 12193149"/>
              <a:gd name="connsiteY149" fmla="*/ 2151674 h 2344739"/>
              <a:gd name="connsiteX150" fmla="*/ 4318114 w 12193149"/>
              <a:gd name="connsiteY150" fmla="*/ 2158289 h 2344739"/>
              <a:gd name="connsiteX151" fmla="*/ 4316258 w 12193149"/>
              <a:gd name="connsiteY151" fmla="*/ 2156948 h 2344739"/>
              <a:gd name="connsiteX152" fmla="*/ 4296292 w 12193149"/>
              <a:gd name="connsiteY152" fmla="*/ 2155069 h 2344739"/>
              <a:gd name="connsiteX153" fmla="*/ 4291212 w 12193149"/>
              <a:gd name="connsiteY153" fmla="*/ 2157986 h 2344739"/>
              <a:gd name="connsiteX154" fmla="*/ 4277290 w 12193149"/>
              <a:gd name="connsiteY154" fmla="*/ 2157740 h 2344739"/>
              <a:gd name="connsiteX155" fmla="*/ 4249265 w 12193149"/>
              <a:gd name="connsiteY155" fmla="*/ 2160064 h 2344739"/>
              <a:gd name="connsiteX156" fmla="*/ 4203199 w 12193149"/>
              <a:gd name="connsiteY156" fmla="*/ 2157269 h 2344739"/>
              <a:gd name="connsiteX157" fmla="*/ 4202893 w 12193149"/>
              <a:gd name="connsiteY157" fmla="*/ 2156010 h 2344739"/>
              <a:gd name="connsiteX158" fmla="*/ 4192396 w 12193149"/>
              <a:gd name="connsiteY158" fmla="*/ 2150376 h 2344739"/>
              <a:gd name="connsiteX159" fmla="*/ 4143893 w 12193149"/>
              <a:gd name="connsiteY159" fmla="*/ 2134511 h 2344739"/>
              <a:gd name="connsiteX160" fmla="*/ 4084245 w 12193149"/>
              <a:gd name="connsiteY160" fmla="*/ 2107978 h 2344739"/>
              <a:gd name="connsiteX161" fmla="*/ 4075694 w 12193149"/>
              <a:gd name="connsiteY161" fmla="*/ 2107143 h 2344739"/>
              <a:gd name="connsiteX162" fmla="*/ 4075575 w 12193149"/>
              <a:gd name="connsiteY162" fmla="*/ 2106844 h 2344739"/>
              <a:gd name="connsiteX163" fmla="*/ 4066658 w 12193149"/>
              <a:gd name="connsiteY163" fmla="*/ 2105400 h 2344739"/>
              <a:gd name="connsiteX164" fmla="*/ 4060102 w 12193149"/>
              <a:gd name="connsiteY164" fmla="*/ 2105618 h 2344739"/>
              <a:gd name="connsiteX165" fmla="*/ 4043512 w 12193149"/>
              <a:gd name="connsiteY165" fmla="*/ 2103997 h 2344739"/>
              <a:gd name="connsiteX166" fmla="*/ 4038145 w 12193149"/>
              <a:gd name="connsiteY166" fmla="*/ 2101563 h 2344739"/>
              <a:gd name="connsiteX167" fmla="*/ 4036511 w 12193149"/>
              <a:gd name="connsiteY167" fmla="*/ 2097896 h 2344739"/>
              <a:gd name="connsiteX168" fmla="*/ 4034926 w 12193149"/>
              <a:gd name="connsiteY168" fmla="*/ 2098131 h 2344739"/>
              <a:gd name="connsiteX169" fmla="*/ 4005686 w 12193149"/>
              <a:gd name="connsiteY169" fmla="*/ 2085563 h 2344739"/>
              <a:gd name="connsiteX170" fmla="*/ 3937994 w 12193149"/>
              <a:gd name="connsiteY170" fmla="*/ 2068106 h 2344739"/>
              <a:gd name="connsiteX171" fmla="*/ 3898423 w 12193149"/>
              <a:gd name="connsiteY171" fmla="*/ 2062451 h 2344739"/>
              <a:gd name="connsiteX172" fmla="*/ 3790908 w 12193149"/>
              <a:gd name="connsiteY172" fmla="*/ 2042213 h 2344739"/>
              <a:gd name="connsiteX173" fmla="*/ 3683661 w 12193149"/>
              <a:gd name="connsiteY173" fmla="*/ 2018290 h 2344739"/>
              <a:gd name="connsiteX174" fmla="*/ 3611183 w 12193149"/>
              <a:gd name="connsiteY174" fmla="*/ 1986019 h 2344739"/>
              <a:gd name="connsiteX175" fmla="*/ 3605003 w 12193149"/>
              <a:gd name="connsiteY175" fmla="*/ 1987381 h 2344739"/>
              <a:gd name="connsiteX176" fmla="*/ 3595884 w 12193149"/>
              <a:gd name="connsiteY176" fmla="*/ 1987545 h 2344739"/>
              <a:gd name="connsiteX177" fmla="*/ 3595649 w 12193149"/>
              <a:gd name="connsiteY177" fmla="*/ 1987276 h 2344739"/>
              <a:gd name="connsiteX178" fmla="*/ 3587126 w 12193149"/>
              <a:gd name="connsiteY178" fmla="*/ 1987966 h 2344739"/>
              <a:gd name="connsiteX179" fmla="*/ 3537283 w 12193149"/>
              <a:gd name="connsiteY179" fmla="*/ 1978267 h 2344739"/>
              <a:gd name="connsiteX180" fmla="*/ 3474371 w 12193149"/>
              <a:gd name="connsiteY180" fmla="*/ 1974606 h 2344739"/>
              <a:gd name="connsiteX181" fmla="*/ 3401876 w 12193149"/>
              <a:gd name="connsiteY181" fmla="*/ 1962558 h 2344739"/>
              <a:gd name="connsiteX182" fmla="*/ 3365036 w 12193149"/>
              <a:gd name="connsiteY182" fmla="*/ 1979510 h 2344739"/>
              <a:gd name="connsiteX183" fmla="*/ 3345174 w 12193149"/>
              <a:gd name="connsiteY183" fmla="*/ 1981192 h 2344739"/>
              <a:gd name="connsiteX184" fmla="*/ 3342846 w 12193149"/>
              <a:gd name="connsiteY184" fmla="*/ 1980217 h 2344739"/>
              <a:gd name="connsiteX185" fmla="*/ 3263504 w 12193149"/>
              <a:gd name="connsiteY185" fmla="*/ 1986094 h 2344739"/>
              <a:gd name="connsiteX186" fmla="*/ 3143704 w 12193149"/>
              <a:gd name="connsiteY186" fmla="*/ 1993869 h 2344739"/>
              <a:gd name="connsiteX187" fmla="*/ 3031439 w 12193149"/>
              <a:gd name="connsiteY187" fmla="*/ 1996512 h 2344739"/>
              <a:gd name="connsiteX188" fmla="*/ 2782717 w 12193149"/>
              <a:gd name="connsiteY188" fmla="*/ 2018333 h 2344739"/>
              <a:gd name="connsiteX189" fmla="*/ 2647675 w 12193149"/>
              <a:gd name="connsiteY189" fmla="*/ 2028869 h 2344739"/>
              <a:gd name="connsiteX190" fmla="*/ 2569176 w 12193149"/>
              <a:gd name="connsiteY190" fmla="*/ 2002628 h 2344739"/>
              <a:gd name="connsiteX191" fmla="*/ 2444403 w 12193149"/>
              <a:gd name="connsiteY191" fmla="*/ 2016529 h 2344739"/>
              <a:gd name="connsiteX192" fmla="*/ 2316260 w 12193149"/>
              <a:gd name="connsiteY192" fmla="*/ 2024996 h 2344739"/>
              <a:gd name="connsiteX193" fmla="*/ 2209726 w 12193149"/>
              <a:gd name="connsiteY193" fmla="*/ 2019763 h 2344739"/>
              <a:gd name="connsiteX194" fmla="*/ 2095813 w 12193149"/>
              <a:gd name="connsiteY194" fmla="*/ 2003052 h 2344739"/>
              <a:gd name="connsiteX195" fmla="*/ 1998504 w 12193149"/>
              <a:gd name="connsiteY195" fmla="*/ 1995032 h 2344739"/>
              <a:gd name="connsiteX196" fmla="*/ 1929320 w 12193149"/>
              <a:gd name="connsiteY196" fmla="*/ 2016977 h 2344739"/>
              <a:gd name="connsiteX197" fmla="*/ 1922798 w 12193149"/>
              <a:gd name="connsiteY197" fmla="*/ 2012146 h 2344739"/>
              <a:gd name="connsiteX198" fmla="*/ 1874228 w 12193149"/>
              <a:gd name="connsiteY198" fmla="*/ 2013741 h 2344739"/>
              <a:gd name="connsiteX199" fmla="*/ 1787803 w 12193149"/>
              <a:gd name="connsiteY199" fmla="*/ 2041363 h 2344739"/>
              <a:gd name="connsiteX200" fmla="*/ 1739352 w 12193149"/>
              <a:gd name="connsiteY200" fmla="*/ 2036312 h 2344739"/>
              <a:gd name="connsiteX201" fmla="*/ 1676219 w 12193149"/>
              <a:gd name="connsiteY201" fmla="*/ 2019963 h 2344739"/>
              <a:gd name="connsiteX202" fmla="*/ 1609817 w 12193149"/>
              <a:gd name="connsiteY202" fmla="*/ 2013066 h 2344739"/>
              <a:gd name="connsiteX203" fmla="*/ 1497258 w 12193149"/>
              <a:gd name="connsiteY203" fmla="*/ 1987476 h 2344739"/>
              <a:gd name="connsiteX204" fmla="*/ 1151127 w 12193149"/>
              <a:gd name="connsiteY204" fmla="*/ 1938041 h 2344739"/>
              <a:gd name="connsiteX205" fmla="*/ 859417 w 12193149"/>
              <a:gd name="connsiteY205" fmla="*/ 1928608 h 2344739"/>
              <a:gd name="connsiteX206" fmla="*/ 838688 w 12193149"/>
              <a:gd name="connsiteY206" fmla="*/ 1929821 h 2344739"/>
              <a:gd name="connsiteX207" fmla="*/ 817957 w 12193149"/>
              <a:gd name="connsiteY207" fmla="*/ 1927857 h 2344739"/>
              <a:gd name="connsiteX208" fmla="*/ 812654 w 12193149"/>
              <a:gd name="connsiteY208" fmla="*/ 1930751 h 2344739"/>
              <a:gd name="connsiteX209" fmla="*/ 721195 w 12193149"/>
              <a:gd name="connsiteY209" fmla="*/ 1929661 h 2344739"/>
              <a:gd name="connsiteX210" fmla="*/ 720890 w 12193149"/>
              <a:gd name="connsiteY210" fmla="*/ 1928399 h 2344739"/>
              <a:gd name="connsiteX211" fmla="*/ 710023 w 12193149"/>
              <a:gd name="connsiteY211" fmla="*/ 1922722 h 2344739"/>
              <a:gd name="connsiteX212" fmla="*/ 597940 w 12193149"/>
              <a:gd name="connsiteY212" fmla="*/ 1879864 h 2344739"/>
              <a:gd name="connsiteX213" fmla="*/ 579683 w 12193149"/>
              <a:gd name="connsiteY213" fmla="*/ 1877212 h 2344739"/>
              <a:gd name="connsiteX214" fmla="*/ 572865 w 12193149"/>
              <a:gd name="connsiteY214" fmla="*/ 1877401 h 2344739"/>
              <a:gd name="connsiteX215" fmla="*/ 446247 w 12193149"/>
              <a:gd name="connsiteY215" fmla="*/ 1839371 h 2344739"/>
              <a:gd name="connsiteX216" fmla="*/ 405163 w 12193149"/>
              <a:gd name="connsiteY216" fmla="*/ 1833548 h 2344739"/>
              <a:gd name="connsiteX217" fmla="*/ 293583 w 12193149"/>
              <a:gd name="connsiteY217" fmla="*/ 1812852 h 2344739"/>
              <a:gd name="connsiteX218" fmla="*/ 119529 w 12193149"/>
              <a:gd name="connsiteY218" fmla="*/ 1761047 h 2344739"/>
              <a:gd name="connsiteX219" fmla="*/ 16674 w 12193149"/>
              <a:gd name="connsiteY219" fmla="*/ 1758191 h 2344739"/>
              <a:gd name="connsiteX220" fmla="*/ 1150 w 12193149"/>
              <a:gd name="connsiteY220" fmla="*/ 1752722 h 2344739"/>
              <a:gd name="connsiteX221" fmla="*/ 1148 w 12193149"/>
              <a:gd name="connsiteY221" fmla="*/ 222213 h 2344739"/>
              <a:gd name="connsiteX222" fmla="*/ 1148 w 12193149"/>
              <a:gd name="connsiteY222"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38590 w 12193149"/>
              <a:gd name="connsiteY65" fmla="*/ 1869293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585655 w 12193149"/>
              <a:gd name="connsiteY63" fmla="*/ 1795542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219707 w 12193149"/>
              <a:gd name="connsiteY105" fmla="*/ 2156680 h 2344739"/>
              <a:gd name="connsiteX106" fmla="*/ 7202249 w 12193149"/>
              <a:gd name="connsiteY106" fmla="*/ 2161230 h 2344739"/>
              <a:gd name="connsiteX107" fmla="*/ 7198152 w 12193149"/>
              <a:gd name="connsiteY107" fmla="*/ 2166588 h 2344739"/>
              <a:gd name="connsiteX108" fmla="*/ 7171956 w 12193149"/>
              <a:gd name="connsiteY108" fmla="*/ 2171236 h 2344739"/>
              <a:gd name="connsiteX109" fmla="*/ 7098136 w 12193149"/>
              <a:gd name="connsiteY109" fmla="*/ 2183464 h 2344739"/>
              <a:gd name="connsiteX110" fmla="*/ 7019644 w 12193149"/>
              <a:gd name="connsiteY110" fmla="*/ 2183090 h 2344739"/>
              <a:gd name="connsiteX111" fmla="*/ 6905294 w 12193149"/>
              <a:gd name="connsiteY111" fmla="*/ 2212596 h 2344739"/>
              <a:gd name="connsiteX112" fmla="*/ 6709370 w 12193149"/>
              <a:gd name="connsiteY112" fmla="*/ 2240551 h 2344739"/>
              <a:gd name="connsiteX113" fmla="*/ 6550602 w 12193149"/>
              <a:gd name="connsiteY113" fmla="*/ 2269327 h 2344739"/>
              <a:gd name="connsiteX114" fmla="*/ 6318708 w 12193149"/>
              <a:gd name="connsiteY114" fmla="*/ 2316127 h 2344739"/>
              <a:gd name="connsiteX115" fmla="*/ 6169822 w 12193149"/>
              <a:gd name="connsiteY115" fmla="*/ 2318214 h 2344739"/>
              <a:gd name="connsiteX116" fmla="*/ 6074996 w 12193149"/>
              <a:gd name="connsiteY116" fmla="*/ 2338676 h 2344739"/>
              <a:gd name="connsiteX117" fmla="*/ 6069677 w 12193149"/>
              <a:gd name="connsiteY117" fmla="*/ 2337139 h 2344739"/>
              <a:gd name="connsiteX118" fmla="*/ 6049786 w 12193149"/>
              <a:gd name="connsiteY118" fmla="*/ 2337822 h 2344739"/>
              <a:gd name="connsiteX119" fmla="*/ 6042433 w 12193149"/>
              <a:gd name="connsiteY119" fmla="*/ 2329473 h 2344739"/>
              <a:gd name="connsiteX120" fmla="*/ 6011238 w 12193149"/>
              <a:gd name="connsiteY120" fmla="*/ 2324380 h 2344739"/>
              <a:gd name="connsiteX121" fmla="*/ 5958523 w 12193149"/>
              <a:gd name="connsiteY121" fmla="*/ 2328024 h 2344739"/>
              <a:gd name="connsiteX122" fmla="*/ 5760067 w 12193149"/>
              <a:gd name="connsiteY122" fmla="*/ 2343716 h 2344739"/>
              <a:gd name="connsiteX123" fmla="*/ 5628108 w 12193149"/>
              <a:gd name="connsiteY123" fmla="*/ 2344739 h 2344739"/>
              <a:gd name="connsiteX124" fmla="*/ 5472054 w 12193149"/>
              <a:gd name="connsiteY124" fmla="*/ 2330719 h 2344739"/>
              <a:gd name="connsiteX125" fmla="*/ 5433909 w 12193149"/>
              <a:gd name="connsiteY125" fmla="*/ 2319466 h 2344739"/>
              <a:gd name="connsiteX126" fmla="*/ 5382817 w 12193149"/>
              <a:gd name="connsiteY126" fmla="*/ 2301764 h 2344739"/>
              <a:gd name="connsiteX127" fmla="*/ 5262912 w 12193149"/>
              <a:gd name="connsiteY127" fmla="*/ 2281347 h 2344739"/>
              <a:gd name="connsiteX128" fmla="*/ 5224109 w 12193149"/>
              <a:gd name="connsiteY128" fmla="*/ 2270223 h 2344739"/>
              <a:gd name="connsiteX129" fmla="*/ 5175808 w 12193149"/>
              <a:gd name="connsiteY129" fmla="*/ 2267233 h 2344739"/>
              <a:gd name="connsiteX130" fmla="*/ 5157702 w 12193149"/>
              <a:gd name="connsiteY130" fmla="*/ 2260010 h 2344739"/>
              <a:gd name="connsiteX131" fmla="*/ 5143747 w 12193149"/>
              <a:gd name="connsiteY131" fmla="*/ 2256610 h 2344739"/>
              <a:gd name="connsiteX132" fmla="*/ 5140744 w 12193149"/>
              <a:gd name="connsiteY132" fmla="*/ 2254509 h 2344739"/>
              <a:gd name="connsiteX133" fmla="*/ 5122807 w 12193149"/>
              <a:gd name="connsiteY133" fmla="*/ 2243656 h 2344739"/>
              <a:gd name="connsiteX134" fmla="*/ 5066938 w 12193149"/>
              <a:gd name="connsiteY134" fmla="*/ 2250227 h 2344739"/>
              <a:gd name="connsiteX135" fmla="*/ 5012662 w 12193149"/>
              <a:gd name="connsiteY135" fmla="*/ 2233846 h 2344739"/>
              <a:gd name="connsiteX136" fmla="*/ 4841589 w 12193149"/>
              <a:gd name="connsiteY136" fmla="*/ 2209829 h 2344739"/>
              <a:gd name="connsiteX137" fmla="*/ 4763595 w 12193149"/>
              <a:gd name="connsiteY137" fmla="*/ 2182061 h 2344739"/>
              <a:gd name="connsiteX138" fmla="*/ 4724334 w 12193149"/>
              <a:gd name="connsiteY138" fmla="*/ 2173047 h 2344739"/>
              <a:gd name="connsiteX139" fmla="*/ 4722324 w 12193149"/>
              <a:gd name="connsiteY139" fmla="*/ 2172298 h 2344739"/>
              <a:gd name="connsiteX140" fmla="*/ 4723259 w 12193149"/>
              <a:gd name="connsiteY140" fmla="*/ 2172087 h 2344739"/>
              <a:gd name="connsiteX141" fmla="*/ 4718350 w 12193149"/>
              <a:gd name="connsiteY141" fmla="*/ 2170817 h 2344739"/>
              <a:gd name="connsiteX142" fmla="*/ 4722324 w 12193149"/>
              <a:gd name="connsiteY142" fmla="*/ 2172298 h 2344739"/>
              <a:gd name="connsiteX143" fmla="*/ 4716674 w 12193149"/>
              <a:gd name="connsiteY143" fmla="*/ 2173573 h 2344739"/>
              <a:gd name="connsiteX144" fmla="*/ 4516962 w 12193149"/>
              <a:gd name="connsiteY144" fmla="*/ 2163671 h 2344739"/>
              <a:gd name="connsiteX145" fmla="*/ 4429691 w 12193149"/>
              <a:gd name="connsiteY145" fmla="*/ 2153020 h 2344739"/>
              <a:gd name="connsiteX146" fmla="*/ 4364023 w 12193149"/>
              <a:gd name="connsiteY146" fmla="*/ 2151674 h 2344739"/>
              <a:gd name="connsiteX147" fmla="*/ 4318114 w 12193149"/>
              <a:gd name="connsiteY147" fmla="*/ 2158289 h 2344739"/>
              <a:gd name="connsiteX148" fmla="*/ 4316258 w 12193149"/>
              <a:gd name="connsiteY148" fmla="*/ 2156948 h 2344739"/>
              <a:gd name="connsiteX149" fmla="*/ 4296292 w 12193149"/>
              <a:gd name="connsiteY149" fmla="*/ 2155069 h 2344739"/>
              <a:gd name="connsiteX150" fmla="*/ 4291212 w 12193149"/>
              <a:gd name="connsiteY150" fmla="*/ 2157986 h 2344739"/>
              <a:gd name="connsiteX151" fmla="*/ 4277290 w 12193149"/>
              <a:gd name="connsiteY151" fmla="*/ 2157740 h 2344739"/>
              <a:gd name="connsiteX152" fmla="*/ 4249265 w 12193149"/>
              <a:gd name="connsiteY152" fmla="*/ 2160064 h 2344739"/>
              <a:gd name="connsiteX153" fmla="*/ 4203199 w 12193149"/>
              <a:gd name="connsiteY153" fmla="*/ 2157269 h 2344739"/>
              <a:gd name="connsiteX154" fmla="*/ 4202893 w 12193149"/>
              <a:gd name="connsiteY154" fmla="*/ 2156010 h 2344739"/>
              <a:gd name="connsiteX155" fmla="*/ 4192396 w 12193149"/>
              <a:gd name="connsiteY155" fmla="*/ 2150376 h 2344739"/>
              <a:gd name="connsiteX156" fmla="*/ 4143893 w 12193149"/>
              <a:gd name="connsiteY156" fmla="*/ 2134511 h 2344739"/>
              <a:gd name="connsiteX157" fmla="*/ 4084245 w 12193149"/>
              <a:gd name="connsiteY157" fmla="*/ 2107978 h 2344739"/>
              <a:gd name="connsiteX158" fmla="*/ 4075694 w 12193149"/>
              <a:gd name="connsiteY158" fmla="*/ 2107143 h 2344739"/>
              <a:gd name="connsiteX159" fmla="*/ 4075575 w 12193149"/>
              <a:gd name="connsiteY159" fmla="*/ 2106844 h 2344739"/>
              <a:gd name="connsiteX160" fmla="*/ 4066658 w 12193149"/>
              <a:gd name="connsiteY160" fmla="*/ 2105400 h 2344739"/>
              <a:gd name="connsiteX161" fmla="*/ 4060102 w 12193149"/>
              <a:gd name="connsiteY161" fmla="*/ 2105618 h 2344739"/>
              <a:gd name="connsiteX162" fmla="*/ 4043512 w 12193149"/>
              <a:gd name="connsiteY162" fmla="*/ 2103997 h 2344739"/>
              <a:gd name="connsiteX163" fmla="*/ 4038145 w 12193149"/>
              <a:gd name="connsiteY163" fmla="*/ 2101563 h 2344739"/>
              <a:gd name="connsiteX164" fmla="*/ 4036511 w 12193149"/>
              <a:gd name="connsiteY164" fmla="*/ 2097896 h 2344739"/>
              <a:gd name="connsiteX165" fmla="*/ 4034926 w 12193149"/>
              <a:gd name="connsiteY165" fmla="*/ 2098131 h 2344739"/>
              <a:gd name="connsiteX166" fmla="*/ 4005686 w 12193149"/>
              <a:gd name="connsiteY166" fmla="*/ 2085563 h 2344739"/>
              <a:gd name="connsiteX167" fmla="*/ 3937994 w 12193149"/>
              <a:gd name="connsiteY167" fmla="*/ 2068106 h 2344739"/>
              <a:gd name="connsiteX168" fmla="*/ 3898423 w 12193149"/>
              <a:gd name="connsiteY168" fmla="*/ 2062451 h 2344739"/>
              <a:gd name="connsiteX169" fmla="*/ 3790908 w 12193149"/>
              <a:gd name="connsiteY169" fmla="*/ 2042213 h 2344739"/>
              <a:gd name="connsiteX170" fmla="*/ 3683661 w 12193149"/>
              <a:gd name="connsiteY170" fmla="*/ 2018290 h 2344739"/>
              <a:gd name="connsiteX171" fmla="*/ 3611183 w 12193149"/>
              <a:gd name="connsiteY171" fmla="*/ 1986019 h 2344739"/>
              <a:gd name="connsiteX172" fmla="*/ 3605003 w 12193149"/>
              <a:gd name="connsiteY172" fmla="*/ 1987381 h 2344739"/>
              <a:gd name="connsiteX173" fmla="*/ 3595884 w 12193149"/>
              <a:gd name="connsiteY173" fmla="*/ 1987545 h 2344739"/>
              <a:gd name="connsiteX174" fmla="*/ 3595649 w 12193149"/>
              <a:gd name="connsiteY174" fmla="*/ 1987276 h 2344739"/>
              <a:gd name="connsiteX175" fmla="*/ 3587126 w 12193149"/>
              <a:gd name="connsiteY175" fmla="*/ 1987966 h 2344739"/>
              <a:gd name="connsiteX176" fmla="*/ 3537283 w 12193149"/>
              <a:gd name="connsiteY176" fmla="*/ 1978267 h 2344739"/>
              <a:gd name="connsiteX177" fmla="*/ 3474371 w 12193149"/>
              <a:gd name="connsiteY177" fmla="*/ 1974606 h 2344739"/>
              <a:gd name="connsiteX178" fmla="*/ 3401876 w 12193149"/>
              <a:gd name="connsiteY178" fmla="*/ 1962558 h 2344739"/>
              <a:gd name="connsiteX179" fmla="*/ 3365036 w 12193149"/>
              <a:gd name="connsiteY179" fmla="*/ 1979510 h 2344739"/>
              <a:gd name="connsiteX180" fmla="*/ 3345174 w 12193149"/>
              <a:gd name="connsiteY180" fmla="*/ 1981192 h 2344739"/>
              <a:gd name="connsiteX181" fmla="*/ 3342846 w 12193149"/>
              <a:gd name="connsiteY181" fmla="*/ 1980217 h 2344739"/>
              <a:gd name="connsiteX182" fmla="*/ 3263504 w 12193149"/>
              <a:gd name="connsiteY182" fmla="*/ 1986094 h 2344739"/>
              <a:gd name="connsiteX183" fmla="*/ 3143704 w 12193149"/>
              <a:gd name="connsiteY183" fmla="*/ 1993869 h 2344739"/>
              <a:gd name="connsiteX184" fmla="*/ 3031439 w 12193149"/>
              <a:gd name="connsiteY184" fmla="*/ 1996512 h 2344739"/>
              <a:gd name="connsiteX185" fmla="*/ 2782717 w 12193149"/>
              <a:gd name="connsiteY185" fmla="*/ 2018333 h 2344739"/>
              <a:gd name="connsiteX186" fmla="*/ 2647675 w 12193149"/>
              <a:gd name="connsiteY186" fmla="*/ 2028869 h 2344739"/>
              <a:gd name="connsiteX187" fmla="*/ 2569176 w 12193149"/>
              <a:gd name="connsiteY187" fmla="*/ 2002628 h 2344739"/>
              <a:gd name="connsiteX188" fmla="*/ 2444403 w 12193149"/>
              <a:gd name="connsiteY188" fmla="*/ 2016529 h 2344739"/>
              <a:gd name="connsiteX189" fmla="*/ 2316260 w 12193149"/>
              <a:gd name="connsiteY189" fmla="*/ 2024996 h 2344739"/>
              <a:gd name="connsiteX190" fmla="*/ 2209726 w 12193149"/>
              <a:gd name="connsiteY190" fmla="*/ 2019763 h 2344739"/>
              <a:gd name="connsiteX191" fmla="*/ 2095813 w 12193149"/>
              <a:gd name="connsiteY191" fmla="*/ 2003052 h 2344739"/>
              <a:gd name="connsiteX192" fmla="*/ 1998504 w 12193149"/>
              <a:gd name="connsiteY192" fmla="*/ 1995032 h 2344739"/>
              <a:gd name="connsiteX193" fmla="*/ 1929320 w 12193149"/>
              <a:gd name="connsiteY193" fmla="*/ 2016977 h 2344739"/>
              <a:gd name="connsiteX194" fmla="*/ 1922798 w 12193149"/>
              <a:gd name="connsiteY194" fmla="*/ 2012146 h 2344739"/>
              <a:gd name="connsiteX195" fmla="*/ 1874228 w 12193149"/>
              <a:gd name="connsiteY195" fmla="*/ 2013741 h 2344739"/>
              <a:gd name="connsiteX196" fmla="*/ 1787803 w 12193149"/>
              <a:gd name="connsiteY196" fmla="*/ 2041363 h 2344739"/>
              <a:gd name="connsiteX197" fmla="*/ 1739352 w 12193149"/>
              <a:gd name="connsiteY197" fmla="*/ 2036312 h 2344739"/>
              <a:gd name="connsiteX198" fmla="*/ 1676219 w 12193149"/>
              <a:gd name="connsiteY198" fmla="*/ 2019963 h 2344739"/>
              <a:gd name="connsiteX199" fmla="*/ 1609817 w 12193149"/>
              <a:gd name="connsiteY199" fmla="*/ 2013066 h 2344739"/>
              <a:gd name="connsiteX200" fmla="*/ 1497258 w 12193149"/>
              <a:gd name="connsiteY200" fmla="*/ 1987476 h 2344739"/>
              <a:gd name="connsiteX201" fmla="*/ 1151127 w 12193149"/>
              <a:gd name="connsiteY201" fmla="*/ 1938041 h 2344739"/>
              <a:gd name="connsiteX202" fmla="*/ 859417 w 12193149"/>
              <a:gd name="connsiteY202" fmla="*/ 1928608 h 2344739"/>
              <a:gd name="connsiteX203" fmla="*/ 838688 w 12193149"/>
              <a:gd name="connsiteY203" fmla="*/ 1929821 h 2344739"/>
              <a:gd name="connsiteX204" fmla="*/ 817957 w 12193149"/>
              <a:gd name="connsiteY204" fmla="*/ 1927857 h 2344739"/>
              <a:gd name="connsiteX205" fmla="*/ 812654 w 12193149"/>
              <a:gd name="connsiteY205" fmla="*/ 1930751 h 2344739"/>
              <a:gd name="connsiteX206" fmla="*/ 721195 w 12193149"/>
              <a:gd name="connsiteY206" fmla="*/ 1929661 h 2344739"/>
              <a:gd name="connsiteX207" fmla="*/ 720890 w 12193149"/>
              <a:gd name="connsiteY207" fmla="*/ 1928399 h 2344739"/>
              <a:gd name="connsiteX208" fmla="*/ 710023 w 12193149"/>
              <a:gd name="connsiteY208" fmla="*/ 1922722 h 2344739"/>
              <a:gd name="connsiteX209" fmla="*/ 597940 w 12193149"/>
              <a:gd name="connsiteY209" fmla="*/ 1879864 h 2344739"/>
              <a:gd name="connsiteX210" fmla="*/ 579683 w 12193149"/>
              <a:gd name="connsiteY210" fmla="*/ 1877212 h 2344739"/>
              <a:gd name="connsiteX211" fmla="*/ 572865 w 12193149"/>
              <a:gd name="connsiteY211" fmla="*/ 1877401 h 2344739"/>
              <a:gd name="connsiteX212" fmla="*/ 446247 w 12193149"/>
              <a:gd name="connsiteY212" fmla="*/ 1839371 h 2344739"/>
              <a:gd name="connsiteX213" fmla="*/ 405163 w 12193149"/>
              <a:gd name="connsiteY213" fmla="*/ 1833548 h 2344739"/>
              <a:gd name="connsiteX214" fmla="*/ 293583 w 12193149"/>
              <a:gd name="connsiteY214" fmla="*/ 1812852 h 2344739"/>
              <a:gd name="connsiteX215" fmla="*/ 119529 w 12193149"/>
              <a:gd name="connsiteY215" fmla="*/ 1761047 h 2344739"/>
              <a:gd name="connsiteX216" fmla="*/ 16674 w 12193149"/>
              <a:gd name="connsiteY216" fmla="*/ 1758191 h 2344739"/>
              <a:gd name="connsiteX217" fmla="*/ 1150 w 12193149"/>
              <a:gd name="connsiteY217" fmla="*/ 1752722 h 2344739"/>
              <a:gd name="connsiteX218" fmla="*/ 1148 w 12193149"/>
              <a:gd name="connsiteY218" fmla="*/ 222213 h 2344739"/>
              <a:gd name="connsiteX219" fmla="*/ 1148 w 12193149"/>
              <a:gd name="connsiteY219"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590693 w 12193149"/>
              <a:gd name="connsiteY23" fmla="*/ 963777 h 2344739"/>
              <a:gd name="connsiteX24" fmla="*/ 11506817 w 12193149"/>
              <a:gd name="connsiteY24" fmla="*/ 1033623 h 2344739"/>
              <a:gd name="connsiteX25" fmla="*/ 11280332 w 12193149"/>
              <a:gd name="connsiteY25" fmla="*/ 1223571 h 2344739"/>
              <a:gd name="connsiteX26" fmla="*/ 11228309 w 12193149"/>
              <a:gd name="connsiteY26" fmla="*/ 1276236 h 2344739"/>
              <a:gd name="connsiteX27" fmla="*/ 11218087 w 12193149"/>
              <a:gd name="connsiteY27" fmla="*/ 1275961 h 2344739"/>
              <a:gd name="connsiteX28" fmla="*/ 11217184 w 12193149"/>
              <a:gd name="connsiteY28" fmla="*/ 1275018 h 2344739"/>
              <a:gd name="connsiteX29" fmla="*/ 11188885 w 12193149"/>
              <a:gd name="connsiteY29" fmla="*/ 1292383 h 2344739"/>
              <a:gd name="connsiteX30" fmla="*/ 11184501 w 12193149"/>
              <a:gd name="connsiteY30" fmla="*/ 1292525 h 2344739"/>
              <a:gd name="connsiteX31" fmla="*/ 11166854 w 12193149"/>
              <a:gd name="connsiteY31" fmla="*/ 1306612 h 2344739"/>
              <a:gd name="connsiteX32" fmla="*/ 11157311 w 12193149"/>
              <a:gd name="connsiteY32" fmla="*/ 1312414 h 2344739"/>
              <a:gd name="connsiteX33" fmla="*/ 11155496 w 12193149"/>
              <a:gd name="connsiteY33" fmla="*/ 1317097 h 2344739"/>
              <a:gd name="connsiteX34" fmla="*/ 11140961 w 12193149"/>
              <a:gd name="connsiteY34" fmla="*/ 1324115 h 2344739"/>
              <a:gd name="connsiteX35" fmla="*/ 11138961 w 12193149"/>
              <a:gd name="connsiteY35" fmla="*/ 1323772 h 2344739"/>
              <a:gd name="connsiteX36" fmla="*/ 11128208 w 12193149"/>
              <a:gd name="connsiteY36" fmla="*/ 1333832 h 2344739"/>
              <a:gd name="connsiteX37" fmla="*/ 11120691 w 12193149"/>
              <a:gd name="connsiteY37" fmla="*/ 1347424 h 2344739"/>
              <a:gd name="connsiteX38" fmla="*/ 10894683 w 12193149"/>
              <a:gd name="connsiteY38" fmla="*/ 1473399 h 2344739"/>
              <a:gd name="connsiteX39" fmla="*/ 10773300 w 12193149"/>
              <a:gd name="connsiteY39" fmla="*/ 1523191 h 2344739"/>
              <a:gd name="connsiteX40" fmla="*/ 10627668 w 12193149"/>
              <a:gd name="connsiteY40" fmla="*/ 1559229 h 2344739"/>
              <a:gd name="connsiteX41" fmla="*/ 10581895 w 12193149"/>
              <a:gd name="connsiteY41" fmla="*/ 1568689 h 2344739"/>
              <a:gd name="connsiteX42" fmla="*/ 10547790 w 12193149"/>
              <a:gd name="connsiteY42" fmla="*/ 1598423 h 2344739"/>
              <a:gd name="connsiteX43" fmla="*/ 10529643 w 12193149"/>
              <a:gd name="connsiteY43" fmla="*/ 1596907 h 2344739"/>
              <a:gd name="connsiteX44" fmla="*/ 10526446 w 12193149"/>
              <a:gd name="connsiteY44" fmla="*/ 1596411 h 2344739"/>
              <a:gd name="connsiteX45" fmla="*/ 10515129 w 12193149"/>
              <a:gd name="connsiteY45" fmla="*/ 1599537 h 2344739"/>
              <a:gd name="connsiteX46" fmla="*/ 10491735 w 12193149"/>
              <a:gd name="connsiteY46" fmla="*/ 1594156 h 2344739"/>
              <a:gd name="connsiteX47" fmla="*/ 10471418 w 12193149"/>
              <a:gd name="connsiteY47" fmla="*/ 1601693 h 2344739"/>
              <a:gd name="connsiteX48" fmla="*/ 10377042 w 12193149"/>
              <a:gd name="connsiteY48" fmla="*/ 1644598 h 2344739"/>
              <a:gd name="connsiteX49" fmla="*/ 10319338 w 12193149"/>
              <a:gd name="connsiteY49" fmla="*/ 1666221 h 2344739"/>
              <a:gd name="connsiteX50" fmla="*/ 10295467 w 12193149"/>
              <a:gd name="connsiteY50" fmla="*/ 1668079 h 2344739"/>
              <a:gd name="connsiteX51" fmla="*/ 10263443 w 12193149"/>
              <a:gd name="connsiteY51" fmla="*/ 1674948 h 2344739"/>
              <a:gd name="connsiteX52" fmla="*/ 10205418 w 12193149"/>
              <a:gd name="connsiteY52" fmla="*/ 1682149 h 2344739"/>
              <a:gd name="connsiteX53" fmla="*/ 10177759 w 12193149"/>
              <a:gd name="connsiteY53" fmla="*/ 1692943 h 2344739"/>
              <a:gd name="connsiteX54" fmla="*/ 10165070 w 12193149"/>
              <a:gd name="connsiteY54" fmla="*/ 1693739 h 2344739"/>
              <a:gd name="connsiteX55" fmla="*/ 10156308 w 12193149"/>
              <a:gd name="connsiteY55" fmla="*/ 1707487 h 2344739"/>
              <a:gd name="connsiteX56" fmla="*/ 10118267 w 12193149"/>
              <a:gd name="connsiteY56" fmla="*/ 1731142 h 2344739"/>
              <a:gd name="connsiteX57" fmla="*/ 10083317 w 12193149"/>
              <a:gd name="connsiteY57" fmla="*/ 1743296 h 2344739"/>
              <a:gd name="connsiteX58" fmla="*/ 10040388 w 12193149"/>
              <a:gd name="connsiteY58" fmla="*/ 1741632 h 2344739"/>
              <a:gd name="connsiteX59" fmla="*/ 9961167 w 12193149"/>
              <a:gd name="connsiteY59" fmla="*/ 1757147 h 2344739"/>
              <a:gd name="connsiteX60" fmla="*/ 9848940 w 12193149"/>
              <a:gd name="connsiteY60" fmla="*/ 1763915 h 2344739"/>
              <a:gd name="connsiteX61" fmla="*/ 9729457 w 12193149"/>
              <a:gd name="connsiteY61" fmla="*/ 1784122 h 2344739"/>
              <a:gd name="connsiteX62" fmla="*/ 9613704 w 12193149"/>
              <a:gd name="connsiteY62" fmla="*/ 1812371 h 2344739"/>
              <a:gd name="connsiteX63" fmla="*/ 9338590 w 12193149"/>
              <a:gd name="connsiteY63" fmla="*/ 1869293 h 2344739"/>
              <a:gd name="connsiteX64" fmla="*/ 9232518 w 12193149"/>
              <a:gd name="connsiteY64" fmla="*/ 1893149 h 2344739"/>
              <a:gd name="connsiteX65" fmla="*/ 9156690 w 12193149"/>
              <a:gd name="connsiteY65" fmla="*/ 1903228 h 2344739"/>
              <a:gd name="connsiteX66" fmla="*/ 9054601 w 12193149"/>
              <a:gd name="connsiteY66" fmla="*/ 1910755 h 2344739"/>
              <a:gd name="connsiteX67" fmla="*/ 9006634 w 12193149"/>
              <a:gd name="connsiteY67" fmla="*/ 1914040 h 2344739"/>
              <a:gd name="connsiteX68" fmla="*/ 9006349 w 12193149"/>
              <a:gd name="connsiteY68" fmla="*/ 1913800 h 2344739"/>
              <a:gd name="connsiteX69" fmla="*/ 8997380 w 12193149"/>
              <a:gd name="connsiteY69" fmla="*/ 1915011 h 2344739"/>
              <a:gd name="connsiteX70" fmla="*/ 8991542 w 12193149"/>
              <a:gd name="connsiteY70" fmla="*/ 1917072 h 2344739"/>
              <a:gd name="connsiteX71" fmla="*/ 8975485 w 12193149"/>
              <a:gd name="connsiteY71" fmla="*/ 1920298 h 2344739"/>
              <a:gd name="connsiteX72" fmla="*/ 8969159 w 12193149"/>
              <a:gd name="connsiteY72" fmla="*/ 1919598 h 2344739"/>
              <a:gd name="connsiteX73" fmla="*/ 8964196 w 12193149"/>
              <a:gd name="connsiteY73" fmla="*/ 1917373 h 2344739"/>
              <a:gd name="connsiteX74" fmla="*/ 8930136 w 12193149"/>
              <a:gd name="connsiteY74" fmla="*/ 1914185 h 2344739"/>
              <a:gd name="connsiteX75" fmla="*/ 8753592 w 12193149"/>
              <a:gd name="connsiteY75" fmla="*/ 1933417 h 2344739"/>
              <a:gd name="connsiteX76" fmla="*/ 8708995 w 12193149"/>
              <a:gd name="connsiteY76" fmla="*/ 1935518 h 2344739"/>
              <a:gd name="connsiteX77" fmla="*/ 8597219 w 12193149"/>
              <a:gd name="connsiteY77" fmla="*/ 1944090 h 2344739"/>
              <a:gd name="connsiteX78" fmla="*/ 8526378 w 12193149"/>
              <a:gd name="connsiteY78" fmla="*/ 1929248 h 2344739"/>
              <a:gd name="connsiteX79" fmla="*/ 8512131 w 12193149"/>
              <a:gd name="connsiteY79" fmla="*/ 1935163 h 2344739"/>
              <a:gd name="connsiteX80" fmla="*/ 8507315 w 12193149"/>
              <a:gd name="connsiteY80" fmla="*/ 1938164 h 2344739"/>
              <a:gd name="connsiteX81" fmla="*/ 8499116 w 12193149"/>
              <a:gd name="connsiteY81" fmla="*/ 1940902 h 2344739"/>
              <a:gd name="connsiteX82" fmla="*/ 8498742 w 12193149"/>
              <a:gd name="connsiteY82" fmla="*/ 1940723 h 2344739"/>
              <a:gd name="connsiteX83" fmla="*/ 8491397 w 12193149"/>
              <a:gd name="connsiteY83" fmla="*/ 1943773 h 2344739"/>
              <a:gd name="connsiteX84" fmla="*/ 8368330 w 12193149"/>
              <a:gd name="connsiteY84" fmla="*/ 1957815 h 2344739"/>
              <a:gd name="connsiteX85" fmla="*/ 8354947 w 12193149"/>
              <a:gd name="connsiteY85" fmla="*/ 1958009 h 2344739"/>
              <a:gd name="connsiteX86" fmla="*/ 8321252 w 12193149"/>
              <a:gd name="connsiteY86" fmla="*/ 1974587 h 2344739"/>
              <a:gd name="connsiteX87" fmla="*/ 8315581 w 12193149"/>
              <a:gd name="connsiteY87" fmla="*/ 1974913 h 2344739"/>
              <a:gd name="connsiteX88" fmla="*/ 8296322 w 12193149"/>
              <a:gd name="connsiteY88" fmla="*/ 1988808 h 2344739"/>
              <a:gd name="connsiteX89" fmla="*/ 8285424 w 12193149"/>
              <a:gd name="connsiteY89" fmla="*/ 1994631 h 2344739"/>
              <a:gd name="connsiteX90" fmla="*/ 8284298 w 12193149"/>
              <a:gd name="connsiteY90" fmla="*/ 1999074 h 2344739"/>
              <a:gd name="connsiteX91" fmla="*/ 8267224 w 12193149"/>
              <a:gd name="connsiteY91" fmla="*/ 2006249 h 2344739"/>
              <a:gd name="connsiteX92" fmla="*/ 8264525 w 12193149"/>
              <a:gd name="connsiteY92" fmla="*/ 2006019 h 2344739"/>
              <a:gd name="connsiteX93" fmla="*/ 8253181 w 12193149"/>
              <a:gd name="connsiteY93" fmla="*/ 2015862 h 2344739"/>
              <a:gd name="connsiteX94" fmla="*/ 8246982 w 12193149"/>
              <a:gd name="connsiteY94" fmla="*/ 2028854 h 2344739"/>
              <a:gd name="connsiteX95" fmla="*/ 8091420 w 12193149"/>
              <a:gd name="connsiteY95" fmla="*/ 2075015 h 2344739"/>
              <a:gd name="connsiteX96" fmla="*/ 7906555 w 12193149"/>
              <a:gd name="connsiteY96" fmla="*/ 2116988 h 2344739"/>
              <a:gd name="connsiteX97" fmla="*/ 7719893 w 12193149"/>
              <a:gd name="connsiteY97" fmla="*/ 2142703 h 2344739"/>
              <a:gd name="connsiteX98" fmla="*/ 7615495 w 12193149"/>
              <a:gd name="connsiteY98" fmla="*/ 2139232 h 2344739"/>
              <a:gd name="connsiteX99" fmla="*/ 7528691 w 12193149"/>
              <a:gd name="connsiteY99" fmla="*/ 2145060 h 2344739"/>
              <a:gd name="connsiteX100" fmla="*/ 7520719 w 12193149"/>
              <a:gd name="connsiteY100" fmla="*/ 2147613 h 2344739"/>
              <a:gd name="connsiteX101" fmla="*/ 7508559 w 12193149"/>
              <a:gd name="connsiteY101" fmla="*/ 2148948 h 2344739"/>
              <a:gd name="connsiteX102" fmla="*/ 7508188 w 12193149"/>
              <a:gd name="connsiteY102" fmla="*/ 2148621 h 2344739"/>
              <a:gd name="connsiteX103" fmla="*/ 7496943 w 12193149"/>
              <a:gd name="connsiteY103" fmla="*/ 2150573 h 2344739"/>
              <a:gd name="connsiteX104" fmla="*/ 7219707 w 12193149"/>
              <a:gd name="connsiteY104" fmla="*/ 2156680 h 2344739"/>
              <a:gd name="connsiteX105" fmla="*/ 7202249 w 12193149"/>
              <a:gd name="connsiteY105" fmla="*/ 2161230 h 2344739"/>
              <a:gd name="connsiteX106" fmla="*/ 7198152 w 12193149"/>
              <a:gd name="connsiteY106" fmla="*/ 2166588 h 2344739"/>
              <a:gd name="connsiteX107" fmla="*/ 7171956 w 12193149"/>
              <a:gd name="connsiteY107" fmla="*/ 2171236 h 2344739"/>
              <a:gd name="connsiteX108" fmla="*/ 7098136 w 12193149"/>
              <a:gd name="connsiteY108" fmla="*/ 2183464 h 2344739"/>
              <a:gd name="connsiteX109" fmla="*/ 7019644 w 12193149"/>
              <a:gd name="connsiteY109" fmla="*/ 2183090 h 2344739"/>
              <a:gd name="connsiteX110" fmla="*/ 6905294 w 12193149"/>
              <a:gd name="connsiteY110" fmla="*/ 2212596 h 2344739"/>
              <a:gd name="connsiteX111" fmla="*/ 6709370 w 12193149"/>
              <a:gd name="connsiteY111" fmla="*/ 2240551 h 2344739"/>
              <a:gd name="connsiteX112" fmla="*/ 6550602 w 12193149"/>
              <a:gd name="connsiteY112" fmla="*/ 2269327 h 2344739"/>
              <a:gd name="connsiteX113" fmla="*/ 6318708 w 12193149"/>
              <a:gd name="connsiteY113" fmla="*/ 2316127 h 2344739"/>
              <a:gd name="connsiteX114" fmla="*/ 6169822 w 12193149"/>
              <a:gd name="connsiteY114" fmla="*/ 2318214 h 2344739"/>
              <a:gd name="connsiteX115" fmla="*/ 6074996 w 12193149"/>
              <a:gd name="connsiteY115" fmla="*/ 2338676 h 2344739"/>
              <a:gd name="connsiteX116" fmla="*/ 6069677 w 12193149"/>
              <a:gd name="connsiteY116" fmla="*/ 2337139 h 2344739"/>
              <a:gd name="connsiteX117" fmla="*/ 6049786 w 12193149"/>
              <a:gd name="connsiteY117" fmla="*/ 2337822 h 2344739"/>
              <a:gd name="connsiteX118" fmla="*/ 6042433 w 12193149"/>
              <a:gd name="connsiteY118" fmla="*/ 2329473 h 2344739"/>
              <a:gd name="connsiteX119" fmla="*/ 6011238 w 12193149"/>
              <a:gd name="connsiteY119" fmla="*/ 2324380 h 2344739"/>
              <a:gd name="connsiteX120" fmla="*/ 5958523 w 12193149"/>
              <a:gd name="connsiteY120" fmla="*/ 2328024 h 2344739"/>
              <a:gd name="connsiteX121" fmla="*/ 5760067 w 12193149"/>
              <a:gd name="connsiteY121" fmla="*/ 2343716 h 2344739"/>
              <a:gd name="connsiteX122" fmla="*/ 5628108 w 12193149"/>
              <a:gd name="connsiteY122" fmla="*/ 2344739 h 2344739"/>
              <a:gd name="connsiteX123" fmla="*/ 5472054 w 12193149"/>
              <a:gd name="connsiteY123" fmla="*/ 2330719 h 2344739"/>
              <a:gd name="connsiteX124" fmla="*/ 5433909 w 12193149"/>
              <a:gd name="connsiteY124" fmla="*/ 2319466 h 2344739"/>
              <a:gd name="connsiteX125" fmla="*/ 5382817 w 12193149"/>
              <a:gd name="connsiteY125" fmla="*/ 2301764 h 2344739"/>
              <a:gd name="connsiteX126" fmla="*/ 5262912 w 12193149"/>
              <a:gd name="connsiteY126" fmla="*/ 2281347 h 2344739"/>
              <a:gd name="connsiteX127" fmla="*/ 5224109 w 12193149"/>
              <a:gd name="connsiteY127" fmla="*/ 2270223 h 2344739"/>
              <a:gd name="connsiteX128" fmla="*/ 5175808 w 12193149"/>
              <a:gd name="connsiteY128" fmla="*/ 2267233 h 2344739"/>
              <a:gd name="connsiteX129" fmla="*/ 5157702 w 12193149"/>
              <a:gd name="connsiteY129" fmla="*/ 2260010 h 2344739"/>
              <a:gd name="connsiteX130" fmla="*/ 5143747 w 12193149"/>
              <a:gd name="connsiteY130" fmla="*/ 2256610 h 2344739"/>
              <a:gd name="connsiteX131" fmla="*/ 5140744 w 12193149"/>
              <a:gd name="connsiteY131" fmla="*/ 2254509 h 2344739"/>
              <a:gd name="connsiteX132" fmla="*/ 5122807 w 12193149"/>
              <a:gd name="connsiteY132" fmla="*/ 2243656 h 2344739"/>
              <a:gd name="connsiteX133" fmla="*/ 5066938 w 12193149"/>
              <a:gd name="connsiteY133" fmla="*/ 2250227 h 2344739"/>
              <a:gd name="connsiteX134" fmla="*/ 5012662 w 12193149"/>
              <a:gd name="connsiteY134" fmla="*/ 2233846 h 2344739"/>
              <a:gd name="connsiteX135" fmla="*/ 4841589 w 12193149"/>
              <a:gd name="connsiteY135" fmla="*/ 2209829 h 2344739"/>
              <a:gd name="connsiteX136" fmla="*/ 4763595 w 12193149"/>
              <a:gd name="connsiteY136" fmla="*/ 2182061 h 2344739"/>
              <a:gd name="connsiteX137" fmla="*/ 4724334 w 12193149"/>
              <a:gd name="connsiteY137" fmla="*/ 2173047 h 2344739"/>
              <a:gd name="connsiteX138" fmla="*/ 4722324 w 12193149"/>
              <a:gd name="connsiteY138" fmla="*/ 2172298 h 2344739"/>
              <a:gd name="connsiteX139" fmla="*/ 4723259 w 12193149"/>
              <a:gd name="connsiteY139" fmla="*/ 2172087 h 2344739"/>
              <a:gd name="connsiteX140" fmla="*/ 4718350 w 12193149"/>
              <a:gd name="connsiteY140" fmla="*/ 2170817 h 2344739"/>
              <a:gd name="connsiteX141" fmla="*/ 4722324 w 12193149"/>
              <a:gd name="connsiteY141" fmla="*/ 2172298 h 2344739"/>
              <a:gd name="connsiteX142" fmla="*/ 4716674 w 12193149"/>
              <a:gd name="connsiteY142" fmla="*/ 2173573 h 2344739"/>
              <a:gd name="connsiteX143" fmla="*/ 4516962 w 12193149"/>
              <a:gd name="connsiteY143" fmla="*/ 2163671 h 2344739"/>
              <a:gd name="connsiteX144" fmla="*/ 4429691 w 12193149"/>
              <a:gd name="connsiteY144" fmla="*/ 2153020 h 2344739"/>
              <a:gd name="connsiteX145" fmla="*/ 4364023 w 12193149"/>
              <a:gd name="connsiteY145" fmla="*/ 2151674 h 2344739"/>
              <a:gd name="connsiteX146" fmla="*/ 4318114 w 12193149"/>
              <a:gd name="connsiteY146" fmla="*/ 2158289 h 2344739"/>
              <a:gd name="connsiteX147" fmla="*/ 4316258 w 12193149"/>
              <a:gd name="connsiteY147" fmla="*/ 2156948 h 2344739"/>
              <a:gd name="connsiteX148" fmla="*/ 4296292 w 12193149"/>
              <a:gd name="connsiteY148" fmla="*/ 2155069 h 2344739"/>
              <a:gd name="connsiteX149" fmla="*/ 4291212 w 12193149"/>
              <a:gd name="connsiteY149" fmla="*/ 2157986 h 2344739"/>
              <a:gd name="connsiteX150" fmla="*/ 4277290 w 12193149"/>
              <a:gd name="connsiteY150" fmla="*/ 2157740 h 2344739"/>
              <a:gd name="connsiteX151" fmla="*/ 4249265 w 12193149"/>
              <a:gd name="connsiteY151" fmla="*/ 2160064 h 2344739"/>
              <a:gd name="connsiteX152" fmla="*/ 4203199 w 12193149"/>
              <a:gd name="connsiteY152" fmla="*/ 2157269 h 2344739"/>
              <a:gd name="connsiteX153" fmla="*/ 4202893 w 12193149"/>
              <a:gd name="connsiteY153" fmla="*/ 2156010 h 2344739"/>
              <a:gd name="connsiteX154" fmla="*/ 4192396 w 12193149"/>
              <a:gd name="connsiteY154" fmla="*/ 2150376 h 2344739"/>
              <a:gd name="connsiteX155" fmla="*/ 4143893 w 12193149"/>
              <a:gd name="connsiteY155" fmla="*/ 2134511 h 2344739"/>
              <a:gd name="connsiteX156" fmla="*/ 4084245 w 12193149"/>
              <a:gd name="connsiteY156" fmla="*/ 2107978 h 2344739"/>
              <a:gd name="connsiteX157" fmla="*/ 4075694 w 12193149"/>
              <a:gd name="connsiteY157" fmla="*/ 2107143 h 2344739"/>
              <a:gd name="connsiteX158" fmla="*/ 4075575 w 12193149"/>
              <a:gd name="connsiteY158" fmla="*/ 2106844 h 2344739"/>
              <a:gd name="connsiteX159" fmla="*/ 4066658 w 12193149"/>
              <a:gd name="connsiteY159" fmla="*/ 2105400 h 2344739"/>
              <a:gd name="connsiteX160" fmla="*/ 4060102 w 12193149"/>
              <a:gd name="connsiteY160" fmla="*/ 2105618 h 2344739"/>
              <a:gd name="connsiteX161" fmla="*/ 4043512 w 12193149"/>
              <a:gd name="connsiteY161" fmla="*/ 2103997 h 2344739"/>
              <a:gd name="connsiteX162" fmla="*/ 4038145 w 12193149"/>
              <a:gd name="connsiteY162" fmla="*/ 2101563 h 2344739"/>
              <a:gd name="connsiteX163" fmla="*/ 4036511 w 12193149"/>
              <a:gd name="connsiteY163" fmla="*/ 2097896 h 2344739"/>
              <a:gd name="connsiteX164" fmla="*/ 4034926 w 12193149"/>
              <a:gd name="connsiteY164" fmla="*/ 2098131 h 2344739"/>
              <a:gd name="connsiteX165" fmla="*/ 4005686 w 12193149"/>
              <a:gd name="connsiteY165" fmla="*/ 2085563 h 2344739"/>
              <a:gd name="connsiteX166" fmla="*/ 3937994 w 12193149"/>
              <a:gd name="connsiteY166" fmla="*/ 2068106 h 2344739"/>
              <a:gd name="connsiteX167" fmla="*/ 3898423 w 12193149"/>
              <a:gd name="connsiteY167" fmla="*/ 2062451 h 2344739"/>
              <a:gd name="connsiteX168" fmla="*/ 3790908 w 12193149"/>
              <a:gd name="connsiteY168" fmla="*/ 2042213 h 2344739"/>
              <a:gd name="connsiteX169" fmla="*/ 3683661 w 12193149"/>
              <a:gd name="connsiteY169" fmla="*/ 2018290 h 2344739"/>
              <a:gd name="connsiteX170" fmla="*/ 3611183 w 12193149"/>
              <a:gd name="connsiteY170" fmla="*/ 1986019 h 2344739"/>
              <a:gd name="connsiteX171" fmla="*/ 3605003 w 12193149"/>
              <a:gd name="connsiteY171" fmla="*/ 1987381 h 2344739"/>
              <a:gd name="connsiteX172" fmla="*/ 3595884 w 12193149"/>
              <a:gd name="connsiteY172" fmla="*/ 1987545 h 2344739"/>
              <a:gd name="connsiteX173" fmla="*/ 3595649 w 12193149"/>
              <a:gd name="connsiteY173" fmla="*/ 1987276 h 2344739"/>
              <a:gd name="connsiteX174" fmla="*/ 3587126 w 12193149"/>
              <a:gd name="connsiteY174" fmla="*/ 1987966 h 2344739"/>
              <a:gd name="connsiteX175" fmla="*/ 3537283 w 12193149"/>
              <a:gd name="connsiteY175" fmla="*/ 1978267 h 2344739"/>
              <a:gd name="connsiteX176" fmla="*/ 3474371 w 12193149"/>
              <a:gd name="connsiteY176" fmla="*/ 1974606 h 2344739"/>
              <a:gd name="connsiteX177" fmla="*/ 3401876 w 12193149"/>
              <a:gd name="connsiteY177" fmla="*/ 1962558 h 2344739"/>
              <a:gd name="connsiteX178" fmla="*/ 3365036 w 12193149"/>
              <a:gd name="connsiteY178" fmla="*/ 1979510 h 2344739"/>
              <a:gd name="connsiteX179" fmla="*/ 3345174 w 12193149"/>
              <a:gd name="connsiteY179" fmla="*/ 1981192 h 2344739"/>
              <a:gd name="connsiteX180" fmla="*/ 3342846 w 12193149"/>
              <a:gd name="connsiteY180" fmla="*/ 1980217 h 2344739"/>
              <a:gd name="connsiteX181" fmla="*/ 3263504 w 12193149"/>
              <a:gd name="connsiteY181" fmla="*/ 1986094 h 2344739"/>
              <a:gd name="connsiteX182" fmla="*/ 3143704 w 12193149"/>
              <a:gd name="connsiteY182" fmla="*/ 1993869 h 2344739"/>
              <a:gd name="connsiteX183" fmla="*/ 3031439 w 12193149"/>
              <a:gd name="connsiteY183" fmla="*/ 1996512 h 2344739"/>
              <a:gd name="connsiteX184" fmla="*/ 2782717 w 12193149"/>
              <a:gd name="connsiteY184" fmla="*/ 2018333 h 2344739"/>
              <a:gd name="connsiteX185" fmla="*/ 2647675 w 12193149"/>
              <a:gd name="connsiteY185" fmla="*/ 2028869 h 2344739"/>
              <a:gd name="connsiteX186" fmla="*/ 2569176 w 12193149"/>
              <a:gd name="connsiteY186" fmla="*/ 2002628 h 2344739"/>
              <a:gd name="connsiteX187" fmla="*/ 2444403 w 12193149"/>
              <a:gd name="connsiteY187" fmla="*/ 2016529 h 2344739"/>
              <a:gd name="connsiteX188" fmla="*/ 2316260 w 12193149"/>
              <a:gd name="connsiteY188" fmla="*/ 2024996 h 2344739"/>
              <a:gd name="connsiteX189" fmla="*/ 2209726 w 12193149"/>
              <a:gd name="connsiteY189" fmla="*/ 2019763 h 2344739"/>
              <a:gd name="connsiteX190" fmla="*/ 2095813 w 12193149"/>
              <a:gd name="connsiteY190" fmla="*/ 2003052 h 2344739"/>
              <a:gd name="connsiteX191" fmla="*/ 1998504 w 12193149"/>
              <a:gd name="connsiteY191" fmla="*/ 1995032 h 2344739"/>
              <a:gd name="connsiteX192" fmla="*/ 1929320 w 12193149"/>
              <a:gd name="connsiteY192" fmla="*/ 2016977 h 2344739"/>
              <a:gd name="connsiteX193" fmla="*/ 1922798 w 12193149"/>
              <a:gd name="connsiteY193" fmla="*/ 2012146 h 2344739"/>
              <a:gd name="connsiteX194" fmla="*/ 1874228 w 12193149"/>
              <a:gd name="connsiteY194" fmla="*/ 2013741 h 2344739"/>
              <a:gd name="connsiteX195" fmla="*/ 1787803 w 12193149"/>
              <a:gd name="connsiteY195" fmla="*/ 2041363 h 2344739"/>
              <a:gd name="connsiteX196" fmla="*/ 1739352 w 12193149"/>
              <a:gd name="connsiteY196" fmla="*/ 2036312 h 2344739"/>
              <a:gd name="connsiteX197" fmla="*/ 1676219 w 12193149"/>
              <a:gd name="connsiteY197" fmla="*/ 2019963 h 2344739"/>
              <a:gd name="connsiteX198" fmla="*/ 1609817 w 12193149"/>
              <a:gd name="connsiteY198" fmla="*/ 2013066 h 2344739"/>
              <a:gd name="connsiteX199" fmla="*/ 1497258 w 12193149"/>
              <a:gd name="connsiteY199" fmla="*/ 1987476 h 2344739"/>
              <a:gd name="connsiteX200" fmla="*/ 1151127 w 12193149"/>
              <a:gd name="connsiteY200" fmla="*/ 1938041 h 2344739"/>
              <a:gd name="connsiteX201" fmla="*/ 859417 w 12193149"/>
              <a:gd name="connsiteY201" fmla="*/ 1928608 h 2344739"/>
              <a:gd name="connsiteX202" fmla="*/ 838688 w 12193149"/>
              <a:gd name="connsiteY202" fmla="*/ 1929821 h 2344739"/>
              <a:gd name="connsiteX203" fmla="*/ 817957 w 12193149"/>
              <a:gd name="connsiteY203" fmla="*/ 1927857 h 2344739"/>
              <a:gd name="connsiteX204" fmla="*/ 812654 w 12193149"/>
              <a:gd name="connsiteY204" fmla="*/ 1930751 h 2344739"/>
              <a:gd name="connsiteX205" fmla="*/ 721195 w 12193149"/>
              <a:gd name="connsiteY205" fmla="*/ 1929661 h 2344739"/>
              <a:gd name="connsiteX206" fmla="*/ 720890 w 12193149"/>
              <a:gd name="connsiteY206" fmla="*/ 1928399 h 2344739"/>
              <a:gd name="connsiteX207" fmla="*/ 710023 w 12193149"/>
              <a:gd name="connsiteY207" fmla="*/ 1922722 h 2344739"/>
              <a:gd name="connsiteX208" fmla="*/ 597940 w 12193149"/>
              <a:gd name="connsiteY208" fmla="*/ 1879864 h 2344739"/>
              <a:gd name="connsiteX209" fmla="*/ 579683 w 12193149"/>
              <a:gd name="connsiteY209" fmla="*/ 1877212 h 2344739"/>
              <a:gd name="connsiteX210" fmla="*/ 572865 w 12193149"/>
              <a:gd name="connsiteY210" fmla="*/ 1877401 h 2344739"/>
              <a:gd name="connsiteX211" fmla="*/ 446247 w 12193149"/>
              <a:gd name="connsiteY211" fmla="*/ 1839371 h 2344739"/>
              <a:gd name="connsiteX212" fmla="*/ 405163 w 12193149"/>
              <a:gd name="connsiteY212" fmla="*/ 1833548 h 2344739"/>
              <a:gd name="connsiteX213" fmla="*/ 293583 w 12193149"/>
              <a:gd name="connsiteY213" fmla="*/ 1812852 h 2344739"/>
              <a:gd name="connsiteX214" fmla="*/ 119529 w 12193149"/>
              <a:gd name="connsiteY214" fmla="*/ 1761047 h 2344739"/>
              <a:gd name="connsiteX215" fmla="*/ 16674 w 12193149"/>
              <a:gd name="connsiteY215" fmla="*/ 1758191 h 2344739"/>
              <a:gd name="connsiteX216" fmla="*/ 1150 w 12193149"/>
              <a:gd name="connsiteY216" fmla="*/ 1752722 h 2344739"/>
              <a:gd name="connsiteX217" fmla="*/ 1148 w 12193149"/>
              <a:gd name="connsiteY217" fmla="*/ 222213 h 2344739"/>
              <a:gd name="connsiteX218" fmla="*/ 1148 w 12193149"/>
              <a:gd name="connsiteY218"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9 w 12193149"/>
              <a:gd name="connsiteY3" fmla="*/ 579739 h 2344739"/>
              <a:gd name="connsiteX4" fmla="*/ 12185986 w 12193149"/>
              <a:gd name="connsiteY4" fmla="*/ 584189 h 2344739"/>
              <a:gd name="connsiteX5" fmla="*/ 12156363 w 12193149"/>
              <a:gd name="connsiteY5" fmla="*/ 597366 h 2344739"/>
              <a:gd name="connsiteX6" fmla="*/ 12139215 w 12193149"/>
              <a:gd name="connsiteY6" fmla="*/ 623179 h 2344739"/>
              <a:gd name="connsiteX7" fmla="*/ 12126327 w 12193149"/>
              <a:gd name="connsiteY7" fmla="*/ 624690 h 2344739"/>
              <a:gd name="connsiteX8" fmla="*/ 12124007 w 12193149"/>
              <a:gd name="connsiteY8" fmla="*/ 624794 h 2344739"/>
              <a:gd name="connsiteX9" fmla="*/ 12116854 w 12193149"/>
              <a:gd name="connsiteY9" fmla="*/ 628608 h 2344739"/>
              <a:gd name="connsiteX10" fmla="*/ 12099497 w 12193149"/>
              <a:gd name="connsiteY10" fmla="*/ 628139 h 2344739"/>
              <a:gd name="connsiteX11" fmla="*/ 12087073 w 12193149"/>
              <a:gd name="connsiteY11" fmla="*/ 636341 h 2344739"/>
              <a:gd name="connsiteX12" fmla="*/ 12031073 w 12193149"/>
              <a:gd name="connsiteY12" fmla="*/ 680009 h 2344739"/>
              <a:gd name="connsiteX13" fmla="*/ 11995833 w 12193149"/>
              <a:gd name="connsiteY13" fmla="*/ 703458 h 2344739"/>
              <a:gd name="connsiteX14" fmla="*/ 11979717 w 12193149"/>
              <a:gd name="connsiteY14" fmla="*/ 708161 h 2344739"/>
              <a:gd name="connsiteX15" fmla="*/ 11959046 w 12193149"/>
              <a:gd name="connsiteY15" fmla="*/ 717558 h 2344739"/>
              <a:gd name="connsiteX16" fmla="*/ 11920454 w 12193149"/>
              <a:gd name="connsiteY16" fmla="*/ 730883 h 2344739"/>
              <a:gd name="connsiteX17" fmla="*/ 11903656 w 12193149"/>
              <a:gd name="connsiteY17" fmla="*/ 742426 h 2344739"/>
              <a:gd name="connsiteX18" fmla="*/ 11895048 w 12193149"/>
              <a:gd name="connsiteY18" fmla="*/ 744791 h 2344739"/>
              <a:gd name="connsiteX19" fmla="*/ 11891968 w 12193149"/>
              <a:gd name="connsiteY19" fmla="*/ 755729 h 2344739"/>
              <a:gd name="connsiteX20" fmla="*/ 11870776 w 12193149"/>
              <a:gd name="connsiteY20" fmla="*/ 777816 h 2344739"/>
              <a:gd name="connsiteX21" fmla="*/ 11813376 w 12193149"/>
              <a:gd name="connsiteY21" fmla="*/ 797659 h 2344739"/>
              <a:gd name="connsiteX22" fmla="*/ 11590693 w 12193149"/>
              <a:gd name="connsiteY22" fmla="*/ 963777 h 2344739"/>
              <a:gd name="connsiteX23" fmla="*/ 11506817 w 12193149"/>
              <a:gd name="connsiteY23" fmla="*/ 1033623 h 2344739"/>
              <a:gd name="connsiteX24" fmla="*/ 11280332 w 12193149"/>
              <a:gd name="connsiteY24" fmla="*/ 1223571 h 2344739"/>
              <a:gd name="connsiteX25" fmla="*/ 11228309 w 12193149"/>
              <a:gd name="connsiteY25" fmla="*/ 1276236 h 2344739"/>
              <a:gd name="connsiteX26" fmla="*/ 11218087 w 12193149"/>
              <a:gd name="connsiteY26" fmla="*/ 1275961 h 2344739"/>
              <a:gd name="connsiteX27" fmla="*/ 11217184 w 12193149"/>
              <a:gd name="connsiteY27" fmla="*/ 1275018 h 2344739"/>
              <a:gd name="connsiteX28" fmla="*/ 11188885 w 12193149"/>
              <a:gd name="connsiteY28" fmla="*/ 1292383 h 2344739"/>
              <a:gd name="connsiteX29" fmla="*/ 11184501 w 12193149"/>
              <a:gd name="connsiteY29" fmla="*/ 1292525 h 2344739"/>
              <a:gd name="connsiteX30" fmla="*/ 11166854 w 12193149"/>
              <a:gd name="connsiteY30" fmla="*/ 1306612 h 2344739"/>
              <a:gd name="connsiteX31" fmla="*/ 11157311 w 12193149"/>
              <a:gd name="connsiteY31" fmla="*/ 1312414 h 2344739"/>
              <a:gd name="connsiteX32" fmla="*/ 11155496 w 12193149"/>
              <a:gd name="connsiteY32" fmla="*/ 1317097 h 2344739"/>
              <a:gd name="connsiteX33" fmla="*/ 11140961 w 12193149"/>
              <a:gd name="connsiteY33" fmla="*/ 1324115 h 2344739"/>
              <a:gd name="connsiteX34" fmla="*/ 11138961 w 12193149"/>
              <a:gd name="connsiteY34" fmla="*/ 1323772 h 2344739"/>
              <a:gd name="connsiteX35" fmla="*/ 11128208 w 12193149"/>
              <a:gd name="connsiteY35" fmla="*/ 1333832 h 2344739"/>
              <a:gd name="connsiteX36" fmla="*/ 11120691 w 12193149"/>
              <a:gd name="connsiteY36" fmla="*/ 1347424 h 2344739"/>
              <a:gd name="connsiteX37" fmla="*/ 10894683 w 12193149"/>
              <a:gd name="connsiteY37" fmla="*/ 1473399 h 2344739"/>
              <a:gd name="connsiteX38" fmla="*/ 10773300 w 12193149"/>
              <a:gd name="connsiteY38" fmla="*/ 1523191 h 2344739"/>
              <a:gd name="connsiteX39" fmla="*/ 10627668 w 12193149"/>
              <a:gd name="connsiteY39" fmla="*/ 1559229 h 2344739"/>
              <a:gd name="connsiteX40" fmla="*/ 10581895 w 12193149"/>
              <a:gd name="connsiteY40" fmla="*/ 1568689 h 2344739"/>
              <a:gd name="connsiteX41" fmla="*/ 10547790 w 12193149"/>
              <a:gd name="connsiteY41" fmla="*/ 1598423 h 2344739"/>
              <a:gd name="connsiteX42" fmla="*/ 10529643 w 12193149"/>
              <a:gd name="connsiteY42" fmla="*/ 1596907 h 2344739"/>
              <a:gd name="connsiteX43" fmla="*/ 10526446 w 12193149"/>
              <a:gd name="connsiteY43" fmla="*/ 1596411 h 2344739"/>
              <a:gd name="connsiteX44" fmla="*/ 10515129 w 12193149"/>
              <a:gd name="connsiteY44" fmla="*/ 1599537 h 2344739"/>
              <a:gd name="connsiteX45" fmla="*/ 10491735 w 12193149"/>
              <a:gd name="connsiteY45" fmla="*/ 1594156 h 2344739"/>
              <a:gd name="connsiteX46" fmla="*/ 10471418 w 12193149"/>
              <a:gd name="connsiteY46" fmla="*/ 1601693 h 2344739"/>
              <a:gd name="connsiteX47" fmla="*/ 10377042 w 12193149"/>
              <a:gd name="connsiteY47" fmla="*/ 1644598 h 2344739"/>
              <a:gd name="connsiteX48" fmla="*/ 10319338 w 12193149"/>
              <a:gd name="connsiteY48" fmla="*/ 1666221 h 2344739"/>
              <a:gd name="connsiteX49" fmla="*/ 10295467 w 12193149"/>
              <a:gd name="connsiteY49" fmla="*/ 1668079 h 2344739"/>
              <a:gd name="connsiteX50" fmla="*/ 10263443 w 12193149"/>
              <a:gd name="connsiteY50" fmla="*/ 1674948 h 2344739"/>
              <a:gd name="connsiteX51" fmla="*/ 10205418 w 12193149"/>
              <a:gd name="connsiteY51" fmla="*/ 1682149 h 2344739"/>
              <a:gd name="connsiteX52" fmla="*/ 10177759 w 12193149"/>
              <a:gd name="connsiteY52" fmla="*/ 1692943 h 2344739"/>
              <a:gd name="connsiteX53" fmla="*/ 10165070 w 12193149"/>
              <a:gd name="connsiteY53" fmla="*/ 1693739 h 2344739"/>
              <a:gd name="connsiteX54" fmla="*/ 10156308 w 12193149"/>
              <a:gd name="connsiteY54" fmla="*/ 1707487 h 2344739"/>
              <a:gd name="connsiteX55" fmla="*/ 10118267 w 12193149"/>
              <a:gd name="connsiteY55" fmla="*/ 1731142 h 2344739"/>
              <a:gd name="connsiteX56" fmla="*/ 10083317 w 12193149"/>
              <a:gd name="connsiteY56" fmla="*/ 1743296 h 2344739"/>
              <a:gd name="connsiteX57" fmla="*/ 10040388 w 12193149"/>
              <a:gd name="connsiteY57" fmla="*/ 1741632 h 2344739"/>
              <a:gd name="connsiteX58" fmla="*/ 9961167 w 12193149"/>
              <a:gd name="connsiteY58" fmla="*/ 1757147 h 2344739"/>
              <a:gd name="connsiteX59" fmla="*/ 9848940 w 12193149"/>
              <a:gd name="connsiteY59" fmla="*/ 1763915 h 2344739"/>
              <a:gd name="connsiteX60" fmla="*/ 9729457 w 12193149"/>
              <a:gd name="connsiteY60" fmla="*/ 1784122 h 2344739"/>
              <a:gd name="connsiteX61" fmla="*/ 9613704 w 12193149"/>
              <a:gd name="connsiteY61" fmla="*/ 1812371 h 2344739"/>
              <a:gd name="connsiteX62" fmla="*/ 9338590 w 12193149"/>
              <a:gd name="connsiteY62" fmla="*/ 1869293 h 2344739"/>
              <a:gd name="connsiteX63" fmla="*/ 9232518 w 12193149"/>
              <a:gd name="connsiteY63" fmla="*/ 1893149 h 2344739"/>
              <a:gd name="connsiteX64" fmla="*/ 9156690 w 12193149"/>
              <a:gd name="connsiteY64" fmla="*/ 1903228 h 2344739"/>
              <a:gd name="connsiteX65" fmla="*/ 9054601 w 12193149"/>
              <a:gd name="connsiteY65" fmla="*/ 1910755 h 2344739"/>
              <a:gd name="connsiteX66" fmla="*/ 9006634 w 12193149"/>
              <a:gd name="connsiteY66" fmla="*/ 1914040 h 2344739"/>
              <a:gd name="connsiteX67" fmla="*/ 9006349 w 12193149"/>
              <a:gd name="connsiteY67" fmla="*/ 1913800 h 2344739"/>
              <a:gd name="connsiteX68" fmla="*/ 8997380 w 12193149"/>
              <a:gd name="connsiteY68" fmla="*/ 1915011 h 2344739"/>
              <a:gd name="connsiteX69" fmla="*/ 8991542 w 12193149"/>
              <a:gd name="connsiteY69" fmla="*/ 1917072 h 2344739"/>
              <a:gd name="connsiteX70" fmla="*/ 8975485 w 12193149"/>
              <a:gd name="connsiteY70" fmla="*/ 1920298 h 2344739"/>
              <a:gd name="connsiteX71" fmla="*/ 8969159 w 12193149"/>
              <a:gd name="connsiteY71" fmla="*/ 1919598 h 2344739"/>
              <a:gd name="connsiteX72" fmla="*/ 8964196 w 12193149"/>
              <a:gd name="connsiteY72" fmla="*/ 1917373 h 2344739"/>
              <a:gd name="connsiteX73" fmla="*/ 8930136 w 12193149"/>
              <a:gd name="connsiteY73" fmla="*/ 1914185 h 2344739"/>
              <a:gd name="connsiteX74" fmla="*/ 8753592 w 12193149"/>
              <a:gd name="connsiteY74" fmla="*/ 1933417 h 2344739"/>
              <a:gd name="connsiteX75" fmla="*/ 8708995 w 12193149"/>
              <a:gd name="connsiteY75" fmla="*/ 1935518 h 2344739"/>
              <a:gd name="connsiteX76" fmla="*/ 8597219 w 12193149"/>
              <a:gd name="connsiteY76" fmla="*/ 1944090 h 2344739"/>
              <a:gd name="connsiteX77" fmla="*/ 8526378 w 12193149"/>
              <a:gd name="connsiteY77" fmla="*/ 1929248 h 2344739"/>
              <a:gd name="connsiteX78" fmla="*/ 8512131 w 12193149"/>
              <a:gd name="connsiteY78" fmla="*/ 1935163 h 2344739"/>
              <a:gd name="connsiteX79" fmla="*/ 8507315 w 12193149"/>
              <a:gd name="connsiteY79" fmla="*/ 1938164 h 2344739"/>
              <a:gd name="connsiteX80" fmla="*/ 8499116 w 12193149"/>
              <a:gd name="connsiteY80" fmla="*/ 1940902 h 2344739"/>
              <a:gd name="connsiteX81" fmla="*/ 8498742 w 12193149"/>
              <a:gd name="connsiteY81" fmla="*/ 1940723 h 2344739"/>
              <a:gd name="connsiteX82" fmla="*/ 8491397 w 12193149"/>
              <a:gd name="connsiteY82" fmla="*/ 1943773 h 2344739"/>
              <a:gd name="connsiteX83" fmla="*/ 8368330 w 12193149"/>
              <a:gd name="connsiteY83" fmla="*/ 1957815 h 2344739"/>
              <a:gd name="connsiteX84" fmla="*/ 8354947 w 12193149"/>
              <a:gd name="connsiteY84" fmla="*/ 1958009 h 2344739"/>
              <a:gd name="connsiteX85" fmla="*/ 8321252 w 12193149"/>
              <a:gd name="connsiteY85" fmla="*/ 1974587 h 2344739"/>
              <a:gd name="connsiteX86" fmla="*/ 8315581 w 12193149"/>
              <a:gd name="connsiteY86" fmla="*/ 1974913 h 2344739"/>
              <a:gd name="connsiteX87" fmla="*/ 8296322 w 12193149"/>
              <a:gd name="connsiteY87" fmla="*/ 1988808 h 2344739"/>
              <a:gd name="connsiteX88" fmla="*/ 8285424 w 12193149"/>
              <a:gd name="connsiteY88" fmla="*/ 1994631 h 2344739"/>
              <a:gd name="connsiteX89" fmla="*/ 8284298 w 12193149"/>
              <a:gd name="connsiteY89" fmla="*/ 1999074 h 2344739"/>
              <a:gd name="connsiteX90" fmla="*/ 8267224 w 12193149"/>
              <a:gd name="connsiteY90" fmla="*/ 2006249 h 2344739"/>
              <a:gd name="connsiteX91" fmla="*/ 8264525 w 12193149"/>
              <a:gd name="connsiteY91" fmla="*/ 2006019 h 2344739"/>
              <a:gd name="connsiteX92" fmla="*/ 8253181 w 12193149"/>
              <a:gd name="connsiteY92" fmla="*/ 2015862 h 2344739"/>
              <a:gd name="connsiteX93" fmla="*/ 8246982 w 12193149"/>
              <a:gd name="connsiteY93" fmla="*/ 2028854 h 2344739"/>
              <a:gd name="connsiteX94" fmla="*/ 8091420 w 12193149"/>
              <a:gd name="connsiteY94" fmla="*/ 2075015 h 2344739"/>
              <a:gd name="connsiteX95" fmla="*/ 7906555 w 12193149"/>
              <a:gd name="connsiteY95" fmla="*/ 2116988 h 2344739"/>
              <a:gd name="connsiteX96" fmla="*/ 7719893 w 12193149"/>
              <a:gd name="connsiteY96" fmla="*/ 2142703 h 2344739"/>
              <a:gd name="connsiteX97" fmla="*/ 7615495 w 12193149"/>
              <a:gd name="connsiteY97" fmla="*/ 2139232 h 2344739"/>
              <a:gd name="connsiteX98" fmla="*/ 7528691 w 12193149"/>
              <a:gd name="connsiteY98" fmla="*/ 2145060 h 2344739"/>
              <a:gd name="connsiteX99" fmla="*/ 7520719 w 12193149"/>
              <a:gd name="connsiteY99" fmla="*/ 2147613 h 2344739"/>
              <a:gd name="connsiteX100" fmla="*/ 7508559 w 12193149"/>
              <a:gd name="connsiteY100" fmla="*/ 2148948 h 2344739"/>
              <a:gd name="connsiteX101" fmla="*/ 7508188 w 12193149"/>
              <a:gd name="connsiteY101" fmla="*/ 2148621 h 2344739"/>
              <a:gd name="connsiteX102" fmla="*/ 7496943 w 12193149"/>
              <a:gd name="connsiteY102" fmla="*/ 2150573 h 2344739"/>
              <a:gd name="connsiteX103" fmla="*/ 7219707 w 12193149"/>
              <a:gd name="connsiteY103" fmla="*/ 2156680 h 2344739"/>
              <a:gd name="connsiteX104" fmla="*/ 7202249 w 12193149"/>
              <a:gd name="connsiteY104" fmla="*/ 2161230 h 2344739"/>
              <a:gd name="connsiteX105" fmla="*/ 7198152 w 12193149"/>
              <a:gd name="connsiteY105" fmla="*/ 2166588 h 2344739"/>
              <a:gd name="connsiteX106" fmla="*/ 7171956 w 12193149"/>
              <a:gd name="connsiteY106" fmla="*/ 2171236 h 2344739"/>
              <a:gd name="connsiteX107" fmla="*/ 7098136 w 12193149"/>
              <a:gd name="connsiteY107" fmla="*/ 2183464 h 2344739"/>
              <a:gd name="connsiteX108" fmla="*/ 7019644 w 12193149"/>
              <a:gd name="connsiteY108" fmla="*/ 2183090 h 2344739"/>
              <a:gd name="connsiteX109" fmla="*/ 6905294 w 12193149"/>
              <a:gd name="connsiteY109" fmla="*/ 2212596 h 2344739"/>
              <a:gd name="connsiteX110" fmla="*/ 6709370 w 12193149"/>
              <a:gd name="connsiteY110" fmla="*/ 2240551 h 2344739"/>
              <a:gd name="connsiteX111" fmla="*/ 6550602 w 12193149"/>
              <a:gd name="connsiteY111" fmla="*/ 2269327 h 2344739"/>
              <a:gd name="connsiteX112" fmla="*/ 6318708 w 12193149"/>
              <a:gd name="connsiteY112" fmla="*/ 2316127 h 2344739"/>
              <a:gd name="connsiteX113" fmla="*/ 6169822 w 12193149"/>
              <a:gd name="connsiteY113" fmla="*/ 2318214 h 2344739"/>
              <a:gd name="connsiteX114" fmla="*/ 6074996 w 12193149"/>
              <a:gd name="connsiteY114" fmla="*/ 2338676 h 2344739"/>
              <a:gd name="connsiteX115" fmla="*/ 6069677 w 12193149"/>
              <a:gd name="connsiteY115" fmla="*/ 2337139 h 2344739"/>
              <a:gd name="connsiteX116" fmla="*/ 6049786 w 12193149"/>
              <a:gd name="connsiteY116" fmla="*/ 2337822 h 2344739"/>
              <a:gd name="connsiteX117" fmla="*/ 6042433 w 12193149"/>
              <a:gd name="connsiteY117" fmla="*/ 2329473 h 2344739"/>
              <a:gd name="connsiteX118" fmla="*/ 6011238 w 12193149"/>
              <a:gd name="connsiteY118" fmla="*/ 2324380 h 2344739"/>
              <a:gd name="connsiteX119" fmla="*/ 5958523 w 12193149"/>
              <a:gd name="connsiteY119" fmla="*/ 2328024 h 2344739"/>
              <a:gd name="connsiteX120" fmla="*/ 5760067 w 12193149"/>
              <a:gd name="connsiteY120" fmla="*/ 2343716 h 2344739"/>
              <a:gd name="connsiteX121" fmla="*/ 5628108 w 12193149"/>
              <a:gd name="connsiteY121" fmla="*/ 2344739 h 2344739"/>
              <a:gd name="connsiteX122" fmla="*/ 5472054 w 12193149"/>
              <a:gd name="connsiteY122" fmla="*/ 2330719 h 2344739"/>
              <a:gd name="connsiteX123" fmla="*/ 5433909 w 12193149"/>
              <a:gd name="connsiteY123" fmla="*/ 2319466 h 2344739"/>
              <a:gd name="connsiteX124" fmla="*/ 5382817 w 12193149"/>
              <a:gd name="connsiteY124" fmla="*/ 2301764 h 2344739"/>
              <a:gd name="connsiteX125" fmla="*/ 5262912 w 12193149"/>
              <a:gd name="connsiteY125" fmla="*/ 2281347 h 2344739"/>
              <a:gd name="connsiteX126" fmla="*/ 5224109 w 12193149"/>
              <a:gd name="connsiteY126" fmla="*/ 2270223 h 2344739"/>
              <a:gd name="connsiteX127" fmla="*/ 5175808 w 12193149"/>
              <a:gd name="connsiteY127" fmla="*/ 2267233 h 2344739"/>
              <a:gd name="connsiteX128" fmla="*/ 5157702 w 12193149"/>
              <a:gd name="connsiteY128" fmla="*/ 2260010 h 2344739"/>
              <a:gd name="connsiteX129" fmla="*/ 5143747 w 12193149"/>
              <a:gd name="connsiteY129" fmla="*/ 2256610 h 2344739"/>
              <a:gd name="connsiteX130" fmla="*/ 5140744 w 12193149"/>
              <a:gd name="connsiteY130" fmla="*/ 2254509 h 2344739"/>
              <a:gd name="connsiteX131" fmla="*/ 5122807 w 12193149"/>
              <a:gd name="connsiteY131" fmla="*/ 2243656 h 2344739"/>
              <a:gd name="connsiteX132" fmla="*/ 5066938 w 12193149"/>
              <a:gd name="connsiteY132" fmla="*/ 2250227 h 2344739"/>
              <a:gd name="connsiteX133" fmla="*/ 5012662 w 12193149"/>
              <a:gd name="connsiteY133" fmla="*/ 2233846 h 2344739"/>
              <a:gd name="connsiteX134" fmla="*/ 4841589 w 12193149"/>
              <a:gd name="connsiteY134" fmla="*/ 2209829 h 2344739"/>
              <a:gd name="connsiteX135" fmla="*/ 4763595 w 12193149"/>
              <a:gd name="connsiteY135" fmla="*/ 2182061 h 2344739"/>
              <a:gd name="connsiteX136" fmla="*/ 4724334 w 12193149"/>
              <a:gd name="connsiteY136" fmla="*/ 2173047 h 2344739"/>
              <a:gd name="connsiteX137" fmla="*/ 4722324 w 12193149"/>
              <a:gd name="connsiteY137" fmla="*/ 2172298 h 2344739"/>
              <a:gd name="connsiteX138" fmla="*/ 4723259 w 12193149"/>
              <a:gd name="connsiteY138" fmla="*/ 2172087 h 2344739"/>
              <a:gd name="connsiteX139" fmla="*/ 4718350 w 12193149"/>
              <a:gd name="connsiteY139" fmla="*/ 2170817 h 2344739"/>
              <a:gd name="connsiteX140" fmla="*/ 4722324 w 12193149"/>
              <a:gd name="connsiteY140" fmla="*/ 2172298 h 2344739"/>
              <a:gd name="connsiteX141" fmla="*/ 4716674 w 12193149"/>
              <a:gd name="connsiteY141" fmla="*/ 2173573 h 2344739"/>
              <a:gd name="connsiteX142" fmla="*/ 4516962 w 12193149"/>
              <a:gd name="connsiteY142" fmla="*/ 2163671 h 2344739"/>
              <a:gd name="connsiteX143" fmla="*/ 4429691 w 12193149"/>
              <a:gd name="connsiteY143" fmla="*/ 2153020 h 2344739"/>
              <a:gd name="connsiteX144" fmla="*/ 4364023 w 12193149"/>
              <a:gd name="connsiteY144" fmla="*/ 2151674 h 2344739"/>
              <a:gd name="connsiteX145" fmla="*/ 4318114 w 12193149"/>
              <a:gd name="connsiteY145" fmla="*/ 2158289 h 2344739"/>
              <a:gd name="connsiteX146" fmla="*/ 4316258 w 12193149"/>
              <a:gd name="connsiteY146" fmla="*/ 2156948 h 2344739"/>
              <a:gd name="connsiteX147" fmla="*/ 4296292 w 12193149"/>
              <a:gd name="connsiteY147" fmla="*/ 2155069 h 2344739"/>
              <a:gd name="connsiteX148" fmla="*/ 4291212 w 12193149"/>
              <a:gd name="connsiteY148" fmla="*/ 2157986 h 2344739"/>
              <a:gd name="connsiteX149" fmla="*/ 4277290 w 12193149"/>
              <a:gd name="connsiteY149" fmla="*/ 2157740 h 2344739"/>
              <a:gd name="connsiteX150" fmla="*/ 4249265 w 12193149"/>
              <a:gd name="connsiteY150" fmla="*/ 2160064 h 2344739"/>
              <a:gd name="connsiteX151" fmla="*/ 4203199 w 12193149"/>
              <a:gd name="connsiteY151" fmla="*/ 2157269 h 2344739"/>
              <a:gd name="connsiteX152" fmla="*/ 4202893 w 12193149"/>
              <a:gd name="connsiteY152" fmla="*/ 2156010 h 2344739"/>
              <a:gd name="connsiteX153" fmla="*/ 4192396 w 12193149"/>
              <a:gd name="connsiteY153" fmla="*/ 2150376 h 2344739"/>
              <a:gd name="connsiteX154" fmla="*/ 4143893 w 12193149"/>
              <a:gd name="connsiteY154" fmla="*/ 2134511 h 2344739"/>
              <a:gd name="connsiteX155" fmla="*/ 4084245 w 12193149"/>
              <a:gd name="connsiteY155" fmla="*/ 2107978 h 2344739"/>
              <a:gd name="connsiteX156" fmla="*/ 4075694 w 12193149"/>
              <a:gd name="connsiteY156" fmla="*/ 2107143 h 2344739"/>
              <a:gd name="connsiteX157" fmla="*/ 4075575 w 12193149"/>
              <a:gd name="connsiteY157" fmla="*/ 2106844 h 2344739"/>
              <a:gd name="connsiteX158" fmla="*/ 4066658 w 12193149"/>
              <a:gd name="connsiteY158" fmla="*/ 2105400 h 2344739"/>
              <a:gd name="connsiteX159" fmla="*/ 4060102 w 12193149"/>
              <a:gd name="connsiteY159" fmla="*/ 2105618 h 2344739"/>
              <a:gd name="connsiteX160" fmla="*/ 4043512 w 12193149"/>
              <a:gd name="connsiteY160" fmla="*/ 2103997 h 2344739"/>
              <a:gd name="connsiteX161" fmla="*/ 4038145 w 12193149"/>
              <a:gd name="connsiteY161" fmla="*/ 2101563 h 2344739"/>
              <a:gd name="connsiteX162" fmla="*/ 4036511 w 12193149"/>
              <a:gd name="connsiteY162" fmla="*/ 2097896 h 2344739"/>
              <a:gd name="connsiteX163" fmla="*/ 4034926 w 12193149"/>
              <a:gd name="connsiteY163" fmla="*/ 2098131 h 2344739"/>
              <a:gd name="connsiteX164" fmla="*/ 4005686 w 12193149"/>
              <a:gd name="connsiteY164" fmla="*/ 2085563 h 2344739"/>
              <a:gd name="connsiteX165" fmla="*/ 3937994 w 12193149"/>
              <a:gd name="connsiteY165" fmla="*/ 2068106 h 2344739"/>
              <a:gd name="connsiteX166" fmla="*/ 3898423 w 12193149"/>
              <a:gd name="connsiteY166" fmla="*/ 2062451 h 2344739"/>
              <a:gd name="connsiteX167" fmla="*/ 3790908 w 12193149"/>
              <a:gd name="connsiteY167" fmla="*/ 2042213 h 2344739"/>
              <a:gd name="connsiteX168" fmla="*/ 3683661 w 12193149"/>
              <a:gd name="connsiteY168" fmla="*/ 2018290 h 2344739"/>
              <a:gd name="connsiteX169" fmla="*/ 3611183 w 12193149"/>
              <a:gd name="connsiteY169" fmla="*/ 1986019 h 2344739"/>
              <a:gd name="connsiteX170" fmla="*/ 3605003 w 12193149"/>
              <a:gd name="connsiteY170" fmla="*/ 1987381 h 2344739"/>
              <a:gd name="connsiteX171" fmla="*/ 3595884 w 12193149"/>
              <a:gd name="connsiteY171" fmla="*/ 1987545 h 2344739"/>
              <a:gd name="connsiteX172" fmla="*/ 3595649 w 12193149"/>
              <a:gd name="connsiteY172" fmla="*/ 1987276 h 2344739"/>
              <a:gd name="connsiteX173" fmla="*/ 3587126 w 12193149"/>
              <a:gd name="connsiteY173" fmla="*/ 1987966 h 2344739"/>
              <a:gd name="connsiteX174" fmla="*/ 3537283 w 12193149"/>
              <a:gd name="connsiteY174" fmla="*/ 1978267 h 2344739"/>
              <a:gd name="connsiteX175" fmla="*/ 3474371 w 12193149"/>
              <a:gd name="connsiteY175" fmla="*/ 1974606 h 2344739"/>
              <a:gd name="connsiteX176" fmla="*/ 3401876 w 12193149"/>
              <a:gd name="connsiteY176" fmla="*/ 1962558 h 2344739"/>
              <a:gd name="connsiteX177" fmla="*/ 3365036 w 12193149"/>
              <a:gd name="connsiteY177" fmla="*/ 1979510 h 2344739"/>
              <a:gd name="connsiteX178" fmla="*/ 3345174 w 12193149"/>
              <a:gd name="connsiteY178" fmla="*/ 1981192 h 2344739"/>
              <a:gd name="connsiteX179" fmla="*/ 3342846 w 12193149"/>
              <a:gd name="connsiteY179" fmla="*/ 1980217 h 2344739"/>
              <a:gd name="connsiteX180" fmla="*/ 3263504 w 12193149"/>
              <a:gd name="connsiteY180" fmla="*/ 1986094 h 2344739"/>
              <a:gd name="connsiteX181" fmla="*/ 3143704 w 12193149"/>
              <a:gd name="connsiteY181" fmla="*/ 1993869 h 2344739"/>
              <a:gd name="connsiteX182" fmla="*/ 3031439 w 12193149"/>
              <a:gd name="connsiteY182" fmla="*/ 1996512 h 2344739"/>
              <a:gd name="connsiteX183" fmla="*/ 2782717 w 12193149"/>
              <a:gd name="connsiteY183" fmla="*/ 2018333 h 2344739"/>
              <a:gd name="connsiteX184" fmla="*/ 2647675 w 12193149"/>
              <a:gd name="connsiteY184" fmla="*/ 2028869 h 2344739"/>
              <a:gd name="connsiteX185" fmla="*/ 2569176 w 12193149"/>
              <a:gd name="connsiteY185" fmla="*/ 2002628 h 2344739"/>
              <a:gd name="connsiteX186" fmla="*/ 2444403 w 12193149"/>
              <a:gd name="connsiteY186" fmla="*/ 2016529 h 2344739"/>
              <a:gd name="connsiteX187" fmla="*/ 2316260 w 12193149"/>
              <a:gd name="connsiteY187" fmla="*/ 2024996 h 2344739"/>
              <a:gd name="connsiteX188" fmla="*/ 2209726 w 12193149"/>
              <a:gd name="connsiteY188" fmla="*/ 2019763 h 2344739"/>
              <a:gd name="connsiteX189" fmla="*/ 2095813 w 12193149"/>
              <a:gd name="connsiteY189" fmla="*/ 2003052 h 2344739"/>
              <a:gd name="connsiteX190" fmla="*/ 1998504 w 12193149"/>
              <a:gd name="connsiteY190" fmla="*/ 1995032 h 2344739"/>
              <a:gd name="connsiteX191" fmla="*/ 1929320 w 12193149"/>
              <a:gd name="connsiteY191" fmla="*/ 2016977 h 2344739"/>
              <a:gd name="connsiteX192" fmla="*/ 1922798 w 12193149"/>
              <a:gd name="connsiteY192" fmla="*/ 2012146 h 2344739"/>
              <a:gd name="connsiteX193" fmla="*/ 1874228 w 12193149"/>
              <a:gd name="connsiteY193" fmla="*/ 2013741 h 2344739"/>
              <a:gd name="connsiteX194" fmla="*/ 1787803 w 12193149"/>
              <a:gd name="connsiteY194" fmla="*/ 2041363 h 2344739"/>
              <a:gd name="connsiteX195" fmla="*/ 1739352 w 12193149"/>
              <a:gd name="connsiteY195" fmla="*/ 2036312 h 2344739"/>
              <a:gd name="connsiteX196" fmla="*/ 1676219 w 12193149"/>
              <a:gd name="connsiteY196" fmla="*/ 2019963 h 2344739"/>
              <a:gd name="connsiteX197" fmla="*/ 1609817 w 12193149"/>
              <a:gd name="connsiteY197" fmla="*/ 2013066 h 2344739"/>
              <a:gd name="connsiteX198" fmla="*/ 1497258 w 12193149"/>
              <a:gd name="connsiteY198" fmla="*/ 1987476 h 2344739"/>
              <a:gd name="connsiteX199" fmla="*/ 1151127 w 12193149"/>
              <a:gd name="connsiteY199" fmla="*/ 1938041 h 2344739"/>
              <a:gd name="connsiteX200" fmla="*/ 859417 w 12193149"/>
              <a:gd name="connsiteY200" fmla="*/ 1928608 h 2344739"/>
              <a:gd name="connsiteX201" fmla="*/ 838688 w 12193149"/>
              <a:gd name="connsiteY201" fmla="*/ 1929821 h 2344739"/>
              <a:gd name="connsiteX202" fmla="*/ 817957 w 12193149"/>
              <a:gd name="connsiteY202" fmla="*/ 1927857 h 2344739"/>
              <a:gd name="connsiteX203" fmla="*/ 812654 w 12193149"/>
              <a:gd name="connsiteY203" fmla="*/ 1930751 h 2344739"/>
              <a:gd name="connsiteX204" fmla="*/ 721195 w 12193149"/>
              <a:gd name="connsiteY204" fmla="*/ 1929661 h 2344739"/>
              <a:gd name="connsiteX205" fmla="*/ 720890 w 12193149"/>
              <a:gd name="connsiteY205" fmla="*/ 1928399 h 2344739"/>
              <a:gd name="connsiteX206" fmla="*/ 710023 w 12193149"/>
              <a:gd name="connsiteY206" fmla="*/ 1922722 h 2344739"/>
              <a:gd name="connsiteX207" fmla="*/ 597940 w 12193149"/>
              <a:gd name="connsiteY207" fmla="*/ 1879864 h 2344739"/>
              <a:gd name="connsiteX208" fmla="*/ 579683 w 12193149"/>
              <a:gd name="connsiteY208" fmla="*/ 1877212 h 2344739"/>
              <a:gd name="connsiteX209" fmla="*/ 572865 w 12193149"/>
              <a:gd name="connsiteY209" fmla="*/ 1877401 h 2344739"/>
              <a:gd name="connsiteX210" fmla="*/ 446247 w 12193149"/>
              <a:gd name="connsiteY210" fmla="*/ 1839371 h 2344739"/>
              <a:gd name="connsiteX211" fmla="*/ 405163 w 12193149"/>
              <a:gd name="connsiteY211" fmla="*/ 1833548 h 2344739"/>
              <a:gd name="connsiteX212" fmla="*/ 293583 w 12193149"/>
              <a:gd name="connsiteY212" fmla="*/ 1812852 h 2344739"/>
              <a:gd name="connsiteX213" fmla="*/ 119529 w 12193149"/>
              <a:gd name="connsiteY213" fmla="*/ 1761047 h 2344739"/>
              <a:gd name="connsiteX214" fmla="*/ 16674 w 12193149"/>
              <a:gd name="connsiteY214" fmla="*/ 1758191 h 2344739"/>
              <a:gd name="connsiteX215" fmla="*/ 1150 w 12193149"/>
              <a:gd name="connsiteY215" fmla="*/ 1752722 h 2344739"/>
              <a:gd name="connsiteX216" fmla="*/ 1148 w 12193149"/>
              <a:gd name="connsiteY216" fmla="*/ 222213 h 2344739"/>
              <a:gd name="connsiteX217" fmla="*/ 1148 w 12193149"/>
              <a:gd name="connsiteY217" fmla="*/ 0 h 2344739"/>
              <a:gd name="connsiteX0" fmla="*/ 1148 w 12193149"/>
              <a:gd name="connsiteY0" fmla="*/ 0 h 2344739"/>
              <a:gd name="connsiteX1" fmla="*/ 12193148 w 12193149"/>
              <a:gd name="connsiteY1" fmla="*/ 0 h 2344739"/>
              <a:gd name="connsiteX2" fmla="*/ 12193149 w 12193149"/>
              <a:gd name="connsiteY2" fmla="*/ 579739 h 2344739"/>
              <a:gd name="connsiteX3" fmla="*/ 12185986 w 12193149"/>
              <a:gd name="connsiteY3" fmla="*/ 584189 h 2344739"/>
              <a:gd name="connsiteX4" fmla="*/ 12156363 w 12193149"/>
              <a:gd name="connsiteY4" fmla="*/ 597366 h 2344739"/>
              <a:gd name="connsiteX5" fmla="*/ 12139215 w 12193149"/>
              <a:gd name="connsiteY5" fmla="*/ 623179 h 2344739"/>
              <a:gd name="connsiteX6" fmla="*/ 12126327 w 12193149"/>
              <a:gd name="connsiteY6" fmla="*/ 624690 h 2344739"/>
              <a:gd name="connsiteX7" fmla="*/ 12124007 w 12193149"/>
              <a:gd name="connsiteY7" fmla="*/ 624794 h 2344739"/>
              <a:gd name="connsiteX8" fmla="*/ 12116854 w 12193149"/>
              <a:gd name="connsiteY8" fmla="*/ 628608 h 2344739"/>
              <a:gd name="connsiteX9" fmla="*/ 12099497 w 12193149"/>
              <a:gd name="connsiteY9" fmla="*/ 628139 h 2344739"/>
              <a:gd name="connsiteX10" fmla="*/ 12087073 w 12193149"/>
              <a:gd name="connsiteY10" fmla="*/ 636341 h 2344739"/>
              <a:gd name="connsiteX11" fmla="*/ 12031073 w 12193149"/>
              <a:gd name="connsiteY11" fmla="*/ 680009 h 2344739"/>
              <a:gd name="connsiteX12" fmla="*/ 11995833 w 12193149"/>
              <a:gd name="connsiteY12" fmla="*/ 703458 h 2344739"/>
              <a:gd name="connsiteX13" fmla="*/ 11979717 w 12193149"/>
              <a:gd name="connsiteY13" fmla="*/ 708161 h 2344739"/>
              <a:gd name="connsiteX14" fmla="*/ 11959046 w 12193149"/>
              <a:gd name="connsiteY14" fmla="*/ 717558 h 2344739"/>
              <a:gd name="connsiteX15" fmla="*/ 11920454 w 12193149"/>
              <a:gd name="connsiteY15" fmla="*/ 730883 h 2344739"/>
              <a:gd name="connsiteX16" fmla="*/ 11903656 w 12193149"/>
              <a:gd name="connsiteY16" fmla="*/ 742426 h 2344739"/>
              <a:gd name="connsiteX17" fmla="*/ 11895048 w 12193149"/>
              <a:gd name="connsiteY17" fmla="*/ 744791 h 2344739"/>
              <a:gd name="connsiteX18" fmla="*/ 11891968 w 12193149"/>
              <a:gd name="connsiteY18" fmla="*/ 755729 h 2344739"/>
              <a:gd name="connsiteX19" fmla="*/ 11870776 w 12193149"/>
              <a:gd name="connsiteY19" fmla="*/ 777816 h 2344739"/>
              <a:gd name="connsiteX20" fmla="*/ 11813376 w 12193149"/>
              <a:gd name="connsiteY20" fmla="*/ 797659 h 2344739"/>
              <a:gd name="connsiteX21" fmla="*/ 11590693 w 12193149"/>
              <a:gd name="connsiteY21" fmla="*/ 963777 h 2344739"/>
              <a:gd name="connsiteX22" fmla="*/ 11506817 w 12193149"/>
              <a:gd name="connsiteY22" fmla="*/ 1033623 h 2344739"/>
              <a:gd name="connsiteX23" fmla="*/ 11280332 w 12193149"/>
              <a:gd name="connsiteY23" fmla="*/ 1223571 h 2344739"/>
              <a:gd name="connsiteX24" fmla="*/ 11228309 w 12193149"/>
              <a:gd name="connsiteY24" fmla="*/ 1276236 h 2344739"/>
              <a:gd name="connsiteX25" fmla="*/ 11218087 w 12193149"/>
              <a:gd name="connsiteY25" fmla="*/ 1275961 h 2344739"/>
              <a:gd name="connsiteX26" fmla="*/ 11217184 w 12193149"/>
              <a:gd name="connsiteY26" fmla="*/ 1275018 h 2344739"/>
              <a:gd name="connsiteX27" fmla="*/ 11188885 w 12193149"/>
              <a:gd name="connsiteY27" fmla="*/ 1292383 h 2344739"/>
              <a:gd name="connsiteX28" fmla="*/ 11184501 w 12193149"/>
              <a:gd name="connsiteY28" fmla="*/ 1292525 h 2344739"/>
              <a:gd name="connsiteX29" fmla="*/ 11166854 w 12193149"/>
              <a:gd name="connsiteY29" fmla="*/ 1306612 h 2344739"/>
              <a:gd name="connsiteX30" fmla="*/ 11157311 w 12193149"/>
              <a:gd name="connsiteY30" fmla="*/ 1312414 h 2344739"/>
              <a:gd name="connsiteX31" fmla="*/ 11155496 w 12193149"/>
              <a:gd name="connsiteY31" fmla="*/ 1317097 h 2344739"/>
              <a:gd name="connsiteX32" fmla="*/ 11140961 w 12193149"/>
              <a:gd name="connsiteY32" fmla="*/ 1324115 h 2344739"/>
              <a:gd name="connsiteX33" fmla="*/ 11138961 w 12193149"/>
              <a:gd name="connsiteY33" fmla="*/ 1323772 h 2344739"/>
              <a:gd name="connsiteX34" fmla="*/ 11128208 w 12193149"/>
              <a:gd name="connsiteY34" fmla="*/ 1333832 h 2344739"/>
              <a:gd name="connsiteX35" fmla="*/ 11120691 w 12193149"/>
              <a:gd name="connsiteY35" fmla="*/ 1347424 h 2344739"/>
              <a:gd name="connsiteX36" fmla="*/ 10894683 w 12193149"/>
              <a:gd name="connsiteY36" fmla="*/ 1473399 h 2344739"/>
              <a:gd name="connsiteX37" fmla="*/ 10773300 w 12193149"/>
              <a:gd name="connsiteY37" fmla="*/ 1523191 h 2344739"/>
              <a:gd name="connsiteX38" fmla="*/ 10627668 w 12193149"/>
              <a:gd name="connsiteY38" fmla="*/ 1559229 h 2344739"/>
              <a:gd name="connsiteX39" fmla="*/ 10581895 w 12193149"/>
              <a:gd name="connsiteY39" fmla="*/ 1568689 h 2344739"/>
              <a:gd name="connsiteX40" fmla="*/ 10547790 w 12193149"/>
              <a:gd name="connsiteY40" fmla="*/ 1598423 h 2344739"/>
              <a:gd name="connsiteX41" fmla="*/ 10529643 w 12193149"/>
              <a:gd name="connsiteY41" fmla="*/ 1596907 h 2344739"/>
              <a:gd name="connsiteX42" fmla="*/ 10526446 w 12193149"/>
              <a:gd name="connsiteY42" fmla="*/ 1596411 h 2344739"/>
              <a:gd name="connsiteX43" fmla="*/ 10515129 w 12193149"/>
              <a:gd name="connsiteY43" fmla="*/ 1599537 h 2344739"/>
              <a:gd name="connsiteX44" fmla="*/ 10491735 w 12193149"/>
              <a:gd name="connsiteY44" fmla="*/ 1594156 h 2344739"/>
              <a:gd name="connsiteX45" fmla="*/ 10471418 w 12193149"/>
              <a:gd name="connsiteY45" fmla="*/ 1601693 h 2344739"/>
              <a:gd name="connsiteX46" fmla="*/ 10377042 w 12193149"/>
              <a:gd name="connsiteY46" fmla="*/ 1644598 h 2344739"/>
              <a:gd name="connsiteX47" fmla="*/ 10319338 w 12193149"/>
              <a:gd name="connsiteY47" fmla="*/ 1666221 h 2344739"/>
              <a:gd name="connsiteX48" fmla="*/ 10295467 w 12193149"/>
              <a:gd name="connsiteY48" fmla="*/ 1668079 h 2344739"/>
              <a:gd name="connsiteX49" fmla="*/ 10263443 w 12193149"/>
              <a:gd name="connsiteY49" fmla="*/ 1674948 h 2344739"/>
              <a:gd name="connsiteX50" fmla="*/ 10205418 w 12193149"/>
              <a:gd name="connsiteY50" fmla="*/ 1682149 h 2344739"/>
              <a:gd name="connsiteX51" fmla="*/ 10177759 w 12193149"/>
              <a:gd name="connsiteY51" fmla="*/ 1692943 h 2344739"/>
              <a:gd name="connsiteX52" fmla="*/ 10165070 w 12193149"/>
              <a:gd name="connsiteY52" fmla="*/ 1693739 h 2344739"/>
              <a:gd name="connsiteX53" fmla="*/ 10156308 w 12193149"/>
              <a:gd name="connsiteY53" fmla="*/ 1707487 h 2344739"/>
              <a:gd name="connsiteX54" fmla="*/ 10118267 w 12193149"/>
              <a:gd name="connsiteY54" fmla="*/ 1731142 h 2344739"/>
              <a:gd name="connsiteX55" fmla="*/ 10083317 w 12193149"/>
              <a:gd name="connsiteY55" fmla="*/ 1743296 h 2344739"/>
              <a:gd name="connsiteX56" fmla="*/ 10040388 w 12193149"/>
              <a:gd name="connsiteY56" fmla="*/ 1741632 h 2344739"/>
              <a:gd name="connsiteX57" fmla="*/ 9961167 w 12193149"/>
              <a:gd name="connsiteY57" fmla="*/ 1757147 h 2344739"/>
              <a:gd name="connsiteX58" fmla="*/ 9848940 w 12193149"/>
              <a:gd name="connsiteY58" fmla="*/ 1763915 h 2344739"/>
              <a:gd name="connsiteX59" fmla="*/ 9729457 w 12193149"/>
              <a:gd name="connsiteY59" fmla="*/ 1784122 h 2344739"/>
              <a:gd name="connsiteX60" fmla="*/ 9613704 w 12193149"/>
              <a:gd name="connsiteY60" fmla="*/ 1812371 h 2344739"/>
              <a:gd name="connsiteX61" fmla="*/ 9338590 w 12193149"/>
              <a:gd name="connsiteY61" fmla="*/ 1869293 h 2344739"/>
              <a:gd name="connsiteX62" fmla="*/ 9232518 w 12193149"/>
              <a:gd name="connsiteY62" fmla="*/ 1893149 h 2344739"/>
              <a:gd name="connsiteX63" fmla="*/ 9156690 w 12193149"/>
              <a:gd name="connsiteY63" fmla="*/ 1903228 h 2344739"/>
              <a:gd name="connsiteX64" fmla="*/ 9054601 w 12193149"/>
              <a:gd name="connsiteY64" fmla="*/ 1910755 h 2344739"/>
              <a:gd name="connsiteX65" fmla="*/ 9006634 w 12193149"/>
              <a:gd name="connsiteY65" fmla="*/ 1914040 h 2344739"/>
              <a:gd name="connsiteX66" fmla="*/ 9006349 w 12193149"/>
              <a:gd name="connsiteY66" fmla="*/ 1913800 h 2344739"/>
              <a:gd name="connsiteX67" fmla="*/ 8997380 w 12193149"/>
              <a:gd name="connsiteY67" fmla="*/ 1915011 h 2344739"/>
              <a:gd name="connsiteX68" fmla="*/ 8991542 w 12193149"/>
              <a:gd name="connsiteY68" fmla="*/ 1917072 h 2344739"/>
              <a:gd name="connsiteX69" fmla="*/ 8975485 w 12193149"/>
              <a:gd name="connsiteY69" fmla="*/ 1920298 h 2344739"/>
              <a:gd name="connsiteX70" fmla="*/ 8969159 w 12193149"/>
              <a:gd name="connsiteY70" fmla="*/ 1919598 h 2344739"/>
              <a:gd name="connsiteX71" fmla="*/ 8964196 w 12193149"/>
              <a:gd name="connsiteY71" fmla="*/ 1917373 h 2344739"/>
              <a:gd name="connsiteX72" fmla="*/ 8930136 w 12193149"/>
              <a:gd name="connsiteY72" fmla="*/ 1914185 h 2344739"/>
              <a:gd name="connsiteX73" fmla="*/ 8753592 w 12193149"/>
              <a:gd name="connsiteY73" fmla="*/ 1933417 h 2344739"/>
              <a:gd name="connsiteX74" fmla="*/ 8708995 w 12193149"/>
              <a:gd name="connsiteY74" fmla="*/ 1935518 h 2344739"/>
              <a:gd name="connsiteX75" fmla="*/ 8597219 w 12193149"/>
              <a:gd name="connsiteY75" fmla="*/ 1944090 h 2344739"/>
              <a:gd name="connsiteX76" fmla="*/ 8526378 w 12193149"/>
              <a:gd name="connsiteY76" fmla="*/ 1929248 h 2344739"/>
              <a:gd name="connsiteX77" fmla="*/ 8512131 w 12193149"/>
              <a:gd name="connsiteY77" fmla="*/ 1935163 h 2344739"/>
              <a:gd name="connsiteX78" fmla="*/ 8507315 w 12193149"/>
              <a:gd name="connsiteY78" fmla="*/ 1938164 h 2344739"/>
              <a:gd name="connsiteX79" fmla="*/ 8499116 w 12193149"/>
              <a:gd name="connsiteY79" fmla="*/ 1940902 h 2344739"/>
              <a:gd name="connsiteX80" fmla="*/ 8498742 w 12193149"/>
              <a:gd name="connsiteY80" fmla="*/ 1940723 h 2344739"/>
              <a:gd name="connsiteX81" fmla="*/ 8491397 w 12193149"/>
              <a:gd name="connsiteY81" fmla="*/ 1943773 h 2344739"/>
              <a:gd name="connsiteX82" fmla="*/ 8368330 w 12193149"/>
              <a:gd name="connsiteY82" fmla="*/ 1957815 h 2344739"/>
              <a:gd name="connsiteX83" fmla="*/ 8354947 w 12193149"/>
              <a:gd name="connsiteY83" fmla="*/ 1958009 h 2344739"/>
              <a:gd name="connsiteX84" fmla="*/ 8321252 w 12193149"/>
              <a:gd name="connsiteY84" fmla="*/ 1974587 h 2344739"/>
              <a:gd name="connsiteX85" fmla="*/ 8315581 w 12193149"/>
              <a:gd name="connsiteY85" fmla="*/ 1974913 h 2344739"/>
              <a:gd name="connsiteX86" fmla="*/ 8296322 w 12193149"/>
              <a:gd name="connsiteY86" fmla="*/ 1988808 h 2344739"/>
              <a:gd name="connsiteX87" fmla="*/ 8285424 w 12193149"/>
              <a:gd name="connsiteY87" fmla="*/ 1994631 h 2344739"/>
              <a:gd name="connsiteX88" fmla="*/ 8284298 w 12193149"/>
              <a:gd name="connsiteY88" fmla="*/ 1999074 h 2344739"/>
              <a:gd name="connsiteX89" fmla="*/ 8267224 w 12193149"/>
              <a:gd name="connsiteY89" fmla="*/ 2006249 h 2344739"/>
              <a:gd name="connsiteX90" fmla="*/ 8264525 w 12193149"/>
              <a:gd name="connsiteY90" fmla="*/ 2006019 h 2344739"/>
              <a:gd name="connsiteX91" fmla="*/ 8253181 w 12193149"/>
              <a:gd name="connsiteY91" fmla="*/ 2015862 h 2344739"/>
              <a:gd name="connsiteX92" fmla="*/ 8246982 w 12193149"/>
              <a:gd name="connsiteY92" fmla="*/ 2028854 h 2344739"/>
              <a:gd name="connsiteX93" fmla="*/ 8091420 w 12193149"/>
              <a:gd name="connsiteY93" fmla="*/ 2075015 h 2344739"/>
              <a:gd name="connsiteX94" fmla="*/ 7906555 w 12193149"/>
              <a:gd name="connsiteY94" fmla="*/ 2116988 h 2344739"/>
              <a:gd name="connsiteX95" fmla="*/ 7719893 w 12193149"/>
              <a:gd name="connsiteY95" fmla="*/ 2142703 h 2344739"/>
              <a:gd name="connsiteX96" fmla="*/ 7615495 w 12193149"/>
              <a:gd name="connsiteY96" fmla="*/ 2139232 h 2344739"/>
              <a:gd name="connsiteX97" fmla="*/ 7528691 w 12193149"/>
              <a:gd name="connsiteY97" fmla="*/ 2145060 h 2344739"/>
              <a:gd name="connsiteX98" fmla="*/ 7520719 w 12193149"/>
              <a:gd name="connsiteY98" fmla="*/ 2147613 h 2344739"/>
              <a:gd name="connsiteX99" fmla="*/ 7508559 w 12193149"/>
              <a:gd name="connsiteY99" fmla="*/ 2148948 h 2344739"/>
              <a:gd name="connsiteX100" fmla="*/ 7508188 w 12193149"/>
              <a:gd name="connsiteY100" fmla="*/ 2148621 h 2344739"/>
              <a:gd name="connsiteX101" fmla="*/ 7496943 w 12193149"/>
              <a:gd name="connsiteY101" fmla="*/ 2150573 h 2344739"/>
              <a:gd name="connsiteX102" fmla="*/ 7219707 w 12193149"/>
              <a:gd name="connsiteY102" fmla="*/ 2156680 h 2344739"/>
              <a:gd name="connsiteX103" fmla="*/ 7202249 w 12193149"/>
              <a:gd name="connsiteY103" fmla="*/ 2161230 h 2344739"/>
              <a:gd name="connsiteX104" fmla="*/ 7198152 w 12193149"/>
              <a:gd name="connsiteY104" fmla="*/ 2166588 h 2344739"/>
              <a:gd name="connsiteX105" fmla="*/ 7171956 w 12193149"/>
              <a:gd name="connsiteY105" fmla="*/ 2171236 h 2344739"/>
              <a:gd name="connsiteX106" fmla="*/ 7098136 w 12193149"/>
              <a:gd name="connsiteY106" fmla="*/ 2183464 h 2344739"/>
              <a:gd name="connsiteX107" fmla="*/ 7019644 w 12193149"/>
              <a:gd name="connsiteY107" fmla="*/ 2183090 h 2344739"/>
              <a:gd name="connsiteX108" fmla="*/ 6905294 w 12193149"/>
              <a:gd name="connsiteY108" fmla="*/ 2212596 h 2344739"/>
              <a:gd name="connsiteX109" fmla="*/ 6709370 w 12193149"/>
              <a:gd name="connsiteY109" fmla="*/ 2240551 h 2344739"/>
              <a:gd name="connsiteX110" fmla="*/ 6550602 w 12193149"/>
              <a:gd name="connsiteY110" fmla="*/ 2269327 h 2344739"/>
              <a:gd name="connsiteX111" fmla="*/ 6318708 w 12193149"/>
              <a:gd name="connsiteY111" fmla="*/ 2316127 h 2344739"/>
              <a:gd name="connsiteX112" fmla="*/ 6169822 w 12193149"/>
              <a:gd name="connsiteY112" fmla="*/ 2318214 h 2344739"/>
              <a:gd name="connsiteX113" fmla="*/ 6074996 w 12193149"/>
              <a:gd name="connsiteY113" fmla="*/ 2338676 h 2344739"/>
              <a:gd name="connsiteX114" fmla="*/ 6069677 w 12193149"/>
              <a:gd name="connsiteY114" fmla="*/ 2337139 h 2344739"/>
              <a:gd name="connsiteX115" fmla="*/ 6049786 w 12193149"/>
              <a:gd name="connsiteY115" fmla="*/ 2337822 h 2344739"/>
              <a:gd name="connsiteX116" fmla="*/ 6042433 w 12193149"/>
              <a:gd name="connsiteY116" fmla="*/ 2329473 h 2344739"/>
              <a:gd name="connsiteX117" fmla="*/ 6011238 w 12193149"/>
              <a:gd name="connsiteY117" fmla="*/ 2324380 h 2344739"/>
              <a:gd name="connsiteX118" fmla="*/ 5958523 w 12193149"/>
              <a:gd name="connsiteY118" fmla="*/ 2328024 h 2344739"/>
              <a:gd name="connsiteX119" fmla="*/ 5760067 w 12193149"/>
              <a:gd name="connsiteY119" fmla="*/ 2343716 h 2344739"/>
              <a:gd name="connsiteX120" fmla="*/ 5628108 w 12193149"/>
              <a:gd name="connsiteY120" fmla="*/ 2344739 h 2344739"/>
              <a:gd name="connsiteX121" fmla="*/ 5472054 w 12193149"/>
              <a:gd name="connsiteY121" fmla="*/ 2330719 h 2344739"/>
              <a:gd name="connsiteX122" fmla="*/ 5433909 w 12193149"/>
              <a:gd name="connsiteY122" fmla="*/ 2319466 h 2344739"/>
              <a:gd name="connsiteX123" fmla="*/ 5382817 w 12193149"/>
              <a:gd name="connsiteY123" fmla="*/ 2301764 h 2344739"/>
              <a:gd name="connsiteX124" fmla="*/ 5262912 w 12193149"/>
              <a:gd name="connsiteY124" fmla="*/ 2281347 h 2344739"/>
              <a:gd name="connsiteX125" fmla="*/ 5224109 w 12193149"/>
              <a:gd name="connsiteY125" fmla="*/ 2270223 h 2344739"/>
              <a:gd name="connsiteX126" fmla="*/ 5175808 w 12193149"/>
              <a:gd name="connsiteY126" fmla="*/ 2267233 h 2344739"/>
              <a:gd name="connsiteX127" fmla="*/ 5157702 w 12193149"/>
              <a:gd name="connsiteY127" fmla="*/ 2260010 h 2344739"/>
              <a:gd name="connsiteX128" fmla="*/ 5143747 w 12193149"/>
              <a:gd name="connsiteY128" fmla="*/ 2256610 h 2344739"/>
              <a:gd name="connsiteX129" fmla="*/ 5140744 w 12193149"/>
              <a:gd name="connsiteY129" fmla="*/ 2254509 h 2344739"/>
              <a:gd name="connsiteX130" fmla="*/ 5122807 w 12193149"/>
              <a:gd name="connsiteY130" fmla="*/ 2243656 h 2344739"/>
              <a:gd name="connsiteX131" fmla="*/ 5066938 w 12193149"/>
              <a:gd name="connsiteY131" fmla="*/ 2250227 h 2344739"/>
              <a:gd name="connsiteX132" fmla="*/ 5012662 w 12193149"/>
              <a:gd name="connsiteY132" fmla="*/ 2233846 h 2344739"/>
              <a:gd name="connsiteX133" fmla="*/ 4841589 w 12193149"/>
              <a:gd name="connsiteY133" fmla="*/ 2209829 h 2344739"/>
              <a:gd name="connsiteX134" fmla="*/ 4763595 w 12193149"/>
              <a:gd name="connsiteY134" fmla="*/ 2182061 h 2344739"/>
              <a:gd name="connsiteX135" fmla="*/ 4724334 w 12193149"/>
              <a:gd name="connsiteY135" fmla="*/ 2173047 h 2344739"/>
              <a:gd name="connsiteX136" fmla="*/ 4722324 w 12193149"/>
              <a:gd name="connsiteY136" fmla="*/ 2172298 h 2344739"/>
              <a:gd name="connsiteX137" fmla="*/ 4723259 w 12193149"/>
              <a:gd name="connsiteY137" fmla="*/ 2172087 h 2344739"/>
              <a:gd name="connsiteX138" fmla="*/ 4718350 w 12193149"/>
              <a:gd name="connsiteY138" fmla="*/ 2170817 h 2344739"/>
              <a:gd name="connsiteX139" fmla="*/ 4722324 w 12193149"/>
              <a:gd name="connsiteY139" fmla="*/ 2172298 h 2344739"/>
              <a:gd name="connsiteX140" fmla="*/ 4716674 w 12193149"/>
              <a:gd name="connsiteY140" fmla="*/ 2173573 h 2344739"/>
              <a:gd name="connsiteX141" fmla="*/ 4516962 w 12193149"/>
              <a:gd name="connsiteY141" fmla="*/ 2163671 h 2344739"/>
              <a:gd name="connsiteX142" fmla="*/ 4429691 w 12193149"/>
              <a:gd name="connsiteY142" fmla="*/ 2153020 h 2344739"/>
              <a:gd name="connsiteX143" fmla="*/ 4364023 w 12193149"/>
              <a:gd name="connsiteY143" fmla="*/ 2151674 h 2344739"/>
              <a:gd name="connsiteX144" fmla="*/ 4318114 w 12193149"/>
              <a:gd name="connsiteY144" fmla="*/ 2158289 h 2344739"/>
              <a:gd name="connsiteX145" fmla="*/ 4316258 w 12193149"/>
              <a:gd name="connsiteY145" fmla="*/ 2156948 h 2344739"/>
              <a:gd name="connsiteX146" fmla="*/ 4296292 w 12193149"/>
              <a:gd name="connsiteY146" fmla="*/ 2155069 h 2344739"/>
              <a:gd name="connsiteX147" fmla="*/ 4291212 w 12193149"/>
              <a:gd name="connsiteY147" fmla="*/ 2157986 h 2344739"/>
              <a:gd name="connsiteX148" fmla="*/ 4277290 w 12193149"/>
              <a:gd name="connsiteY148" fmla="*/ 2157740 h 2344739"/>
              <a:gd name="connsiteX149" fmla="*/ 4249265 w 12193149"/>
              <a:gd name="connsiteY149" fmla="*/ 2160064 h 2344739"/>
              <a:gd name="connsiteX150" fmla="*/ 4203199 w 12193149"/>
              <a:gd name="connsiteY150" fmla="*/ 2157269 h 2344739"/>
              <a:gd name="connsiteX151" fmla="*/ 4202893 w 12193149"/>
              <a:gd name="connsiteY151" fmla="*/ 2156010 h 2344739"/>
              <a:gd name="connsiteX152" fmla="*/ 4192396 w 12193149"/>
              <a:gd name="connsiteY152" fmla="*/ 2150376 h 2344739"/>
              <a:gd name="connsiteX153" fmla="*/ 4143893 w 12193149"/>
              <a:gd name="connsiteY153" fmla="*/ 2134511 h 2344739"/>
              <a:gd name="connsiteX154" fmla="*/ 4084245 w 12193149"/>
              <a:gd name="connsiteY154" fmla="*/ 2107978 h 2344739"/>
              <a:gd name="connsiteX155" fmla="*/ 4075694 w 12193149"/>
              <a:gd name="connsiteY155" fmla="*/ 2107143 h 2344739"/>
              <a:gd name="connsiteX156" fmla="*/ 4075575 w 12193149"/>
              <a:gd name="connsiteY156" fmla="*/ 2106844 h 2344739"/>
              <a:gd name="connsiteX157" fmla="*/ 4066658 w 12193149"/>
              <a:gd name="connsiteY157" fmla="*/ 2105400 h 2344739"/>
              <a:gd name="connsiteX158" fmla="*/ 4060102 w 12193149"/>
              <a:gd name="connsiteY158" fmla="*/ 2105618 h 2344739"/>
              <a:gd name="connsiteX159" fmla="*/ 4043512 w 12193149"/>
              <a:gd name="connsiteY159" fmla="*/ 2103997 h 2344739"/>
              <a:gd name="connsiteX160" fmla="*/ 4038145 w 12193149"/>
              <a:gd name="connsiteY160" fmla="*/ 2101563 h 2344739"/>
              <a:gd name="connsiteX161" fmla="*/ 4036511 w 12193149"/>
              <a:gd name="connsiteY161" fmla="*/ 2097896 h 2344739"/>
              <a:gd name="connsiteX162" fmla="*/ 4034926 w 12193149"/>
              <a:gd name="connsiteY162" fmla="*/ 2098131 h 2344739"/>
              <a:gd name="connsiteX163" fmla="*/ 4005686 w 12193149"/>
              <a:gd name="connsiteY163" fmla="*/ 2085563 h 2344739"/>
              <a:gd name="connsiteX164" fmla="*/ 3937994 w 12193149"/>
              <a:gd name="connsiteY164" fmla="*/ 2068106 h 2344739"/>
              <a:gd name="connsiteX165" fmla="*/ 3898423 w 12193149"/>
              <a:gd name="connsiteY165" fmla="*/ 2062451 h 2344739"/>
              <a:gd name="connsiteX166" fmla="*/ 3790908 w 12193149"/>
              <a:gd name="connsiteY166" fmla="*/ 2042213 h 2344739"/>
              <a:gd name="connsiteX167" fmla="*/ 3683661 w 12193149"/>
              <a:gd name="connsiteY167" fmla="*/ 2018290 h 2344739"/>
              <a:gd name="connsiteX168" fmla="*/ 3611183 w 12193149"/>
              <a:gd name="connsiteY168" fmla="*/ 1986019 h 2344739"/>
              <a:gd name="connsiteX169" fmla="*/ 3605003 w 12193149"/>
              <a:gd name="connsiteY169" fmla="*/ 1987381 h 2344739"/>
              <a:gd name="connsiteX170" fmla="*/ 3595884 w 12193149"/>
              <a:gd name="connsiteY170" fmla="*/ 1987545 h 2344739"/>
              <a:gd name="connsiteX171" fmla="*/ 3595649 w 12193149"/>
              <a:gd name="connsiteY171" fmla="*/ 1987276 h 2344739"/>
              <a:gd name="connsiteX172" fmla="*/ 3587126 w 12193149"/>
              <a:gd name="connsiteY172" fmla="*/ 1987966 h 2344739"/>
              <a:gd name="connsiteX173" fmla="*/ 3537283 w 12193149"/>
              <a:gd name="connsiteY173" fmla="*/ 1978267 h 2344739"/>
              <a:gd name="connsiteX174" fmla="*/ 3474371 w 12193149"/>
              <a:gd name="connsiteY174" fmla="*/ 1974606 h 2344739"/>
              <a:gd name="connsiteX175" fmla="*/ 3401876 w 12193149"/>
              <a:gd name="connsiteY175" fmla="*/ 1962558 h 2344739"/>
              <a:gd name="connsiteX176" fmla="*/ 3365036 w 12193149"/>
              <a:gd name="connsiteY176" fmla="*/ 1979510 h 2344739"/>
              <a:gd name="connsiteX177" fmla="*/ 3345174 w 12193149"/>
              <a:gd name="connsiteY177" fmla="*/ 1981192 h 2344739"/>
              <a:gd name="connsiteX178" fmla="*/ 3342846 w 12193149"/>
              <a:gd name="connsiteY178" fmla="*/ 1980217 h 2344739"/>
              <a:gd name="connsiteX179" fmla="*/ 3263504 w 12193149"/>
              <a:gd name="connsiteY179" fmla="*/ 1986094 h 2344739"/>
              <a:gd name="connsiteX180" fmla="*/ 3143704 w 12193149"/>
              <a:gd name="connsiteY180" fmla="*/ 1993869 h 2344739"/>
              <a:gd name="connsiteX181" fmla="*/ 3031439 w 12193149"/>
              <a:gd name="connsiteY181" fmla="*/ 1996512 h 2344739"/>
              <a:gd name="connsiteX182" fmla="*/ 2782717 w 12193149"/>
              <a:gd name="connsiteY182" fmla="*/ 2018333 h 2344739"/>
              <a:gd name="connsiteX183" fmla="*/ 2647675 w 12193149"/>
              <a:gd name="connsiteY183" fmla="*/ 2028869 h 2344739"/>
              <a:gd name="connsiteX184" fmla="*/ 2569176 w 12193149"/>
              <a:gd name="connsiteY184" fmla="*/ 2002628 h 2344739"/>
              <a:gd name="connsiteX185" fmla="*/ 2444403 w 12193149"/>
              <a:gd name="connsiteY185" fmla="*/ 2016529 h 2344739"/>
              <a:gd name="connsiteX186" fmla="*/ 2316260 w 12193149"/>
              <a:gd name="connsiteY186" fmla="*/ 2024996 h 2344739"/>
              <a:gd name="connsiteX187" fmla="*/ 2209726 w 12193149"/>
              <a:gd name="connsiteY187" fmla="*/ 2019763 h 2344739"/>
              <a:gd name="connsiteX188" fmla="*/ 2095813 w 12193149"/>
              <a:gd name="connsiteY188" fmla="*/ 2003052 h 2344739"/>
              <a:gd name="connsiteX189" fmla="*/ 1998504 w 12193149"/>
              <a:gd name="connsiteY189" fmla="*/ 1995032 h 2344739"/>
              <a:gd name="connsiteX190" fmla="*/ 1929320 w 12193149"/>
              <a:gd name="connsiteY190" fmla="*/ 2016977 h 2344739"/>
              <a:gd name="connsiteX191" fmla="*/ 1922798 w 12193149"/>
              <a:gd name="connsiteY191" fmla="*/ 2012146 h 2344739"/>
              <a:gd name="connsiteX192" fmla="*/ 1874228 w 12193149"/>
              <a:gd name="connsiteY192" fmla="*/ 2013741 h 2344739"/>
              <a:gd name="connsiteX193" fmla="*/ 1787803 w 12193149"/>
              <a:gd name="connsiteY193" fmla="*/ 2041363 h 2344739"/>
              <a:gd name="connsiteX194" fmla="*/ 1739352 w 12193149"/>
              <a:gd name="connsiteY194" fmla="*/ 2036312 h 2344739"/>
              <a:gd name="connsiteX195" fmla="*/ 1676219 w 12193149"/>
              <a:gd name="connsiteY195" fmla="*/ 2019963 h 2344739"/>
              <a:gd name="connsiteX196" fmla="*/ 1609817 w 12193149"/>
              <a:gd name="connsiteY196" fmla="*/ 2013066 h 2344739"/>
              <a:gd name="connsiteX197" fmla="*/ 1497258 w 12193149"/>
              <a:gd name="connsiteY197" fmla="*/ 1987476 h 2344739"/>
              <a:gd name="connsiteX198" fmla="*/ 1151127 w 12193149"/>
              <a:gd name="connsiteY198" fmla="*/ 1938041 h 2344739"/>
              <a:gd name="connsiteX199" fmla="*/ 859417 w 12193149"/>
              <a:gd name="connsiteY199" fmla="*/ 1928608 h 2344739"/>
              <a:gd name="connsiteX200" fmla="*/ 838688 w 12193149"/>
              <a:gd name="connsiteY200" fmla="*/ 1929821 h 2344739"/>
              <a:gd name="connsiteX201" fmla="*/ 817957 w 12193149"/>
              <a:gd name="connsiteY201" fmla="*/ 1927857 h 2344739"/>
              <a:gd name="connsiteX202" fmla="*/ 812654 w 12193149"/>
              <a:gd name="connsiteY202" fmla="*/ 1930751 h 2344739"/>
              <a:gd name="connsiteX203" fmla="*/ 721195 w 12193149"/>
              <a:gd name="connsiteY203" fmla="*/ 1929661 h 2344739"/>
              <a:gd name="connsiteX204" fmla="*/ 720890 w 12193149"/>
              <a:gd name="connsiteY204" fmla="*/ 1928399 h 2344739"/>
              <a:gd name="connsiteX205" fmla="*/ 710023 w 12193149"/>
              <a:gd name="connsiteY205" fmla="*/ 1922722 h 2344739"/>
              <a:gd name="connsiteX206" fmla="*/ 597940 w 12193149"/>
              <a:gd name="connsiteY206" fmla="*/ 1879864 h 2344739"/>
              <a:gd name="connsiteX207" fmla="*/ 579683 w 12193149"/>
              <a:gd name="connsiteY207" fmla="*/ 1877212 h 2344739"/>
              <a:gd name="connsiteX208" fmla="*/ 572865 w 12193149"/>
              <a:gd name="connsiteY208" fmla="*/ 1877401 h 2344739"/>
              <a:gd name="connsiteX209" fmla="*/ 446247 w 12193149"/>
              <a:gd name="connsiteY209" fmla="*/ 1839371 h 2344739"/>
              <a:gd name="connsiteX210" fmla="*/ 405163 w 12193149"/>
              <a:gd name="connsiteY210" fmla="*/ 1833548 h 2344739"/>
              <a:gd name="connsiteX211" fmla="*/ 293583 w 12193149"/>
              <a:gd name="connsiteY211" fmla="*/ 1812852 h 2344739"/>
              <a:gd name="connsiteX212" fmla="*/ 119529 w 12193149"/>
              <a:gd name="connsiteY212" fmla="*/ 1761047 h 2344739"/>
              <a:gd name="connsiteX213" fmla="*/ 16674 w 12193149"/>
              <a:gd name="connsiteY213" fmla="*/ 1758191 h 2344739"/>
              <a:gd name="connsiteX214" fmla="*/ 1150 w 12193149"/>
              <a:gd name="connsiteY214" fmla="*/ 1752722 h 2344739"/>
              <a:gd name="connsiteX215" fmla="*/ 1148 w 12193149"/>
              <a:gd name="connsiteY215" fmla="*/ 222213 h 2344739"/>
              <a:gd name="connsiteX216" fmla="*/ 1148 w 12193149"/>
              <a:gd name="connsiteY216" fmla="*/ 0 h 2344739"/>
              <a:gd name="connsiteX0" fmla="*/ 1148 w 12193149"/>
              <a:gd name="connsiteY0" fmla="*/ 818782 h 3163521"/>
              <a:gd name="connsiteX1" fmla="*/ 12181789 w 12193149"/>
              <a:gd name="connsiteY1" fmla="*/ 0 h 3163521"/>
              <a:gd name="connsiteX2" fmla="*/ 12193149 w 12193149"/>
              <a:gd name="connsiteY2" fmla="*/ 1398521 h 3163521"/>
              <a:gd name="connsiteX3" fmla="*/ 12185986 w 12193149"/>
              <a:gd name="connsiteY3" fmla="*/ 1402971 h 3163521"/>
              <a:gd name="connsiteX4" fmla="*/ 12156363 w 12193149"/>
              <a:gd name="connsiteY4" fmla="*/ 1416148 h 3163521"/>
              <a:gd name="connsiteX5" fmla="*/ 12139215 w 12193149"/>
              <a:gd name="connsiteY5" fmla="*/ 1441961 h 3163521"/>
              <a:gd name="connsiteX6" fmla="*/ 12126327 w 12193149"/>
              <a:gd name="connsiteY6" fmla="*/ 1443472 h 3163521"/>
              <a:gd name="connsiteX7" fmla="*/ 12124007 w 12193149"/>
              <a:gd name="connsiteY7" fmla="*/ 1443576 h 3163521"/>
              <a:gd name="connsiteX8" fmla="*/ 12116854 w 12193149"/>
              <a:gd name="connsiteY8" fmla="*/ 1447390 h 3163521"/>
              <a:gd name="connsiteX9" fmla="*/ 12099497 w 12193149"/>
              <a:gd name="connsiteY9" fmla="*/ 1446921 h 3163521"/>
              <a:gd name="connsiteX10" fmla="*/ 12087073 w 12193149"/>
              <a:gd name="connsiteY10" fmla="*/ 1455123 h 3163521"/>
              <a:gd name="connsiteX11" fmla="*/ 12031073 w 12193149"/>
              <a:gd name="connsiteY11" fmla="*/ 1498791 h 3163521"/>
              <a:gd name="connsiteX12" fmla="*/ 11995833 w 12193149"/>
              <a:gd name="connsiteY12" fmla="*/ 1522240 h 3163521"/>
              <a:gd name="connsiteX13" fmla="*/ 11979717 w 12193149"/>
              <a:gd name="connsiteY13" fmla="*/ 1526943 h 3163521"/>
              <a:gd name="connsiteX14" fmla="*/ 11959046 w 12193149"/>
              <a:gd name="connsiteY14" fmla="*/ 1536340 h 3163521"/>
              <a:gd name="connsiteX15" fmla="*/ 11920454 w 12193149"/>
              <a:gd name="connsiteY15" fmla="*/ 1549665 h 3163521"/>
              <a:gd name="connsiteX16" fmla="*/ 11903656 w 12193149"/>
              <a:gd name="connsiteY16" fmla="*/ 1561208 h 3163521"/>
              <a:gd name="connsiteX17" fmla="*/ 11895048 w 12193149"/>
              <a:gd name="connsiteY17" fmla="*/ 1563573 h 3163521"/>
              <a:gd name="connsiteX18" fmla="*/ 11891968 w 12193149"/>
              <a:gd name="connsiteY18" fmla="*/ 1574511 h 3163521"/>
              <a:gd name="connsiteX19" fmla="*/ 11870776 w 12193149"/>
              <a:gd name="connsiteY19" fmla="*/ 1596598 h 3163521"/>
              <a:gd name="connsiteX20" fmla="*/ 11813376 w 12193149"/>
              <a:gd name="connsiteY20" fmla="*/ 1616441 h 3163521"/>
              <a:gd name="connsiteX21" fmla="*/ 11590693 w 12193149"/>
              <a:gd name="connsiteY21" fmla="*/ 1782559 h 3163521"/>
              <a:gd name="connsiteX22" fmla="*/ 11506817 w 12193149"/>
              <a:gd name="connsiteY22" fmla="*/ 1852405 h 3163521"/>
              <a:gd name="connsiteX23" fmla="*/ 11280332 w 12193149"/>
              <a:gd name="connsiteY23" fmla="*/ 2042353 h 3163521"/>
              <a:gd name="connsiteX24" fmla="*/ 11228309 w 12193149"/>
              <a:gd name="connsiteY24" fmla="*/ 2095018 h 3163521"/>
              <a:gd name="connsiteX25" fmla="*/ 11218087 w 12193149"/>
              <a:gd name="connsiteY25" fmla="*/ 2094743 h 3163521"/>
              <a:gd name="connsiteX26" fmla="*/ 11217184 w 12193149"/>
              <a:gd name="connsiteY26" fmla="*/ 2093800 h 3163521"/>
              <a:gd name="connsiteX27" fmla="*/ 11188885 w 12193149"/>
              <a:gd name="connsiteY27" fmla="*/ 2111165 h 3163521"/>
              <a:gd name="connsiteX28" fmla="*/ 11184501 w 12193149"/>
              <a:gd name="connsiteY28" fmla="*/ 2111307 h 3163521"/>
              <a:gd name="connsiteX29" fmla="*/ 11166854 w 12193149"/>
              <a:gd name="connsiteY29" fmla="*/ 2125394 h 3163521"/>
              <a:gd name="connsiteX30" fmla="*/ 11157311 w 12193149"/>
              <a:gd name="connsiteY30" fmla="*/ 2131196 h 3163521"/>
              <a:gd name="connsiteX31" fmla="*/ 11155496 w 12193149"/>
              <a:gd name="connsiteY31" fmla="*/ 2135879 h 3163521"/>
              <a:gd name="connsiteX32" fmla="*/ 11140961 w 12193149"/>
              <a:gd name="connsiteY32" fmla="*/ 2142897 h 3163521"/>
              <a:gd name="connsiteX33" fmla="*/ 11138961 w 12193149"/>
              <a:gd name="connsiteY33" fmla="*/ 2142554 h 3163521"/>
              <a:gd name="connsiteX34" fmla="*/ 11128208 w 12193149"/>
              <a:gd name="connsiteY34" fmla="*/ 2152614 h 3163521"/>
              <a:gd name="connsiteX35" fmla="*/ 11120691 w 12193149"/>
              <a:gd name="connsiteY35" fmla="*/ 2166206 h 3163521"/>
              <a:gd name="connsiteX36" fmla="*/ 10894683 w 12193149"/>
              <a:gd name="connsiteY36" fmla="*/ 2292181 h 3163521"/>
              <a:gd name="connsiteX37" fmla="*/ 10773300 w 12193149"/>
              <a:gd name="connsiteY37" fmla="*/ 2341973 h 3163521"/>
              <a:gd name="connsiteX38" fmla="*/ 10627668 w 12193149"/>
              <a:gd name="connsiteY38" fmla="*/ 2378011 h 3163521"/>
              <a:gd name="connsiteX39" fmla="*/ 10581895 w 12193149"/>
              <a:gd name="connsiteY39" fmla="*/ 2387471 h 3163521"/>
              <a:gd name="connsiteX40" fmla="*/ 10547790 w 12193149"/>
              <a:gd name="connsiteY40" fmla="*/ 2417205 h 3163521"/>
              <a:gd name="connsiteX41" fmla="*/ 10529643 w 12193149"/>
              <a:gd name="connsiteY41" fmla="*/ 2415689 h 3163521"/>
              <a:gd name="connsiteX42" fmla="*/ 10526446 w 12193149"/>
              <a:gd name="connsiteY42" fmla="*/ 2415193 h 3163521"/>
              <a:gd name="connsiteX43" fmla="*/ 10515129 w 12193149"/>
              <a:gd name="connsiteY43" fmla="*/ 2418319 h 3163521"/>
              <a:gd name="connsiteX44" fmla="*/ 10491735 w 12193149"/>
              <a:gd name="connsiteY44" fmla="*/ 2412938 h 3163521"/>
              <a:gd name="connsiteX45" fmla="*/ 10471418 w 12193149"/>
              <a:gd name="connsiteY45" fmla="*/ 2420475 h 3163521"/>
              <a:gd name="connsiteX46" fmla="*/ 10377042 w 12193149"/>
              <a:gd name="connsiteY46" fmla="*/ 2463380 h 3163521"/>
              <a:gd name="connsiteX47" fmla="*/ 10319338 w 12193149"/>
              <a:gd name="connsiteY47" fmla="*/ 2485003 h 3163521"/>
              <a:gd name="connsiteX48" fmla="*/ 10295467 w 12193149"/>
              <a:gd name="connsiteY48" fmla="*/ 2486861 h 3163521"/>
              <a:gd name="connsiteX49" fmla="*/ 10263443 w 12193149"/>
              <a:gd name="connsiteY49" fmla="*/ 2493730 h 3163521"/>
              <a:gd name="connsiteX50" fmla="*/ 10205418 w 12193149"/>
              <a:gd name="connsiteY50" fmla="*/ 2500931 h 3163521"/>
              <a:gd name="connsiteX51" fmla="*/ 10177759 w 12193149"/>
              <a:gd name="connsiteY51" fmla="*/ 2511725 h 3163521"/>
              <a:gd name="connsiteX52" fmla="*/ 10165070 w 12193149"/>
              <a:gd name="connsiteY52" fmla="*/ 2512521 h 3163521"/>
              <a:gd name="connsiteX53" fmla="*/ 10156308 w 12193149"/>
              <a:gd name="connsiteY53" fmla="*/ 2526269 h 3163521"/>
              <a:gd name="connsiteX54" fmla="*/ 10118267 w 12193149"/>
              <a:gd name="connsiteY54" fmla="*/ 2549924 h 3163521"/>
              <a:gd name="connsiteX55" fmla="*/ 10083317 w 12193149"/>
              <a:gd name="connsiteY55" fmla="*/ 2562078 h 3163521"/>
              <a:gd name="connsiteX56" fmla="*/ 10040388 w 12193149"/>
              <a:gd name="connsiteY56" fmla="*/ 2560414 h 3163521"/>
              <a:gd name="connsiteX57" fmla="*/ 9961167 w 12193149"/>
              <a:gd name="connsiteY57" fmla="*/ 2575929 h 3163521"/>
              <a:gd name="connsiteX58" fmla="*/ 9848940 w 12193149"/>
              <a:gd name="connsiteY58" fmla="*/ 2582697 h 3163521"/>
              <a:gd name="connsiteX59" fmla="*/ 9729457 w 12193149"/>
              <a:gd name="connsiteY59" fmla="*/ 2602904 h 3163521"/>
              <a:gd name="connsiteX60" fmla="*/ 9613704 w 12193149"/>
              <a:gd name="connsiteY60" fmla="*/ 2631153 h 3163521"/>
              <a:gd name="connsiteX61" fmla="*/ 9338590 w 12193149"/>
              <a:gd name="connsiteY61" fmla="*/ 2688075 h 3163521"/>
              <a:gd name="connsiteX62" fmla="*/ 9232518 w 12193149"/>
              <a:gd name="connsiteY62" fmla="*/ 2711931 h 3163521"/>
              <a:gd name="connsiteX63" fmla="*/ 9156690 w 12193149"/>
              <a:gd name="connsiteY63" fmla="*/ 2722010 h 3163521"/>
              <a:gd name="connsiteX64" fmla="*/ 9054601 w 12193149"/>
              <a:gd name="connsiteY64" fmla="*/ 2729537 h 3163521"/>
              <a:gd name="connsiteX65" fmla="*/ 9006634 w 12193149"/>
              <a:gd name="connsiteY65" fmla="*/ 2732822 h 3163521"/>
              <a:gd name="connsiteX66" fmla="*/ 9006349 w 12193149"/>
              <a:gd name="connsiteY66" fmla="*/ 2732582 h 3163521"/>
              <a:gd name="connsiteX67" fmla="*/ 8997380 w 12193149"/>
              <a:gd name="connsiteY67" fmla="*/ 2733793 h 3163521"/>
              <a:gd name="connsiteX68" fmla="*/ 8991542 w 12193149"/>
              <a:gd name="connsiteY68" fmla="*/ 2735854 h 3163521"/>
              <a:gd name="connsiteX69" fmla="*/ 8975485 w 12193149"/>
              <a:gd name="connsiteY69" fmla="*/ 2739080 h 3163521"/>
              <a:gd name="connsiteX70" fmla="*/ 8969159 w 12193149"/>
              <a:gd name="connsiteY70" fmla="*/ 2738380 h 3163521"/>
              <a:gd name="connsiteX71" fmla="*/ 8964196 w 12193149"/>
              <a:gd name="connsiteY71" fmla="*/ 2736155 h 3163521"/>
              <a:gd name="connsiteX72" fmla="*/ 8930136 w 12193149"/>
              <a:gd name="connsiteY72" fmla="*/ 2732967 h 3163521"/>
              <a:gd name="connsiteX73" fmla="*/ 8753592 w 12193149"/>
              <a:gd name="connsiteY73" fmla="*/ 2752199 h 3163521"/>
              <a:gd name="connsiteX74" fmla="*/ 8708995 w 12193149"/>
              <a:gd name="connsiteY74" fmla="*/ 2754300 h 3163521"/>
              <a:gd name="connsiteX75" fmla="*/ 8597219 w 12193149"/>
              <a:gd name="connsiteY75" fmla="*/ 2762872 h 3163521"/>
              <a:gd name="connsiteX76" fmla="*/ 8526378 w 12193149"/>
              <a:gd name="connsiteY76" fmla="*/ 2748030 h 3163521"/>
              <a:gd name="connsiteX77" fmla="*/ 8512131 w 12193149"/>
              <a:gd name="connsiteY77" fmla="*/ 2753945 h 3163521"/>
              <a:gd name="connsiteX78" fmla="*/ 8507315 w 12193149"/>
              <a:gd name="connsiteY78" fmla="*/ 2756946 h 3163521"/>
              <a:gd name="connsiteX79" fmla="*/ 8499116 w 12193149"/>
              <a:gd name="connsiteY79" fmla="*/ 2759684 h 3163521"/>
              <a:gd name="connsiteX80" fmla="*/ 8498742 w 12193149"/>
              <a:gd name="connsiteY80" fmla="*/ 2759505 h 3163521"/>
              <a:gd name="connsiteX81" fmla="*/ 8491397 w 12193149"/>
              <a:gd name="connsiteY81" fmla="*/ 2762555 h 3163521"/>
              <a:gd name="connsiteX82" fmla="*/ 8368330 w 12193149"/>
              <a:gd name="connsiteY82" fmla="*/ 2776597 h 3163521"/>
              <a:gd name="connsiteX83" fmla="*/ 8354947 w 12193149"/>
              <a:gd name="connsiteY83" fmla="*/ 2776791 h 3163521"/>
              <a:gd name="connsiteX84" fmla="*/ 8321252 w 12193149"/>
              <a:gd name="connsiteY84" fmla="*/ 2793369 h 3163521"/>
              <a:gd name="connsiteX85" fmla="*/ 8315581 w 12193149"/>
              <a:gd name="connsiteY85" fmla="*/ 2793695 h 3163521"/>
              <a:gd name="connsiteX86" fmla="*/ 8296322 w 12193149"/>
              <a:gd name="connsiteY86" fmla="*/ 2807590 h 3163521"/>
              <a:gd name="connsiteX87" fmla="*/ 8285424 w 12193149"/>
              <a:gd name="connsiteY87" fmla="*/ 2813413 h 3163521"/>
              <a:gd name="connsiteX88" fmla="*/ 8284298 w 12193149"/>
              <a:gd name="connsiteY88" fmla="*/ 2817856 h 3163521"/>
              <a:gd name="connsiteX89" fmla="*/ 8267224 w 12193149"/>
              <a:gd name="connsiteY89" fmla="*/ 2825031 h 3163521"/>
              <a:gd name="connsiteX90" fmla="*/ 8264525 w 12193149"/>
              <a:gd name="connsiteY90" fmla="*/ 2824801 h 3163521"/>
              <a:gd name="connsiteX91" fmla="*/ 8253181 w 12193149"/>
              <a:gd name="connsiteY91" fmla="*/ 2834644 h 3163521"/>
              <a:gd name="connsiteX92" fmla="*/ 8246982 w 12193149"/>
              <a:gd name="connsiteY92" fmla="*/ 2847636 h 3163521"/>
              <a:gd name="connsiteX93" fmla="*/ 8091420 w 12193149"/>
              <a:gd name="connsiteY93" fmla="*/ 2893797 h 3163521"/>
              <a:gd name="connsiteX94" fmla="*/ 7906555 w 12193149"/>
              <a:gd name="connsiteY94" fmla="*/ 2935770 h 3163521"/>
              <a:gd name="connsiteX95" fmla="*/ 7719893 w 12193149"/>
              <a:gd name="connsiteY95" fmla="*/ 2961485 h 3163521"/>
              <a:gd name="connsiteX96" fmla="*/ 7615495 w 12193149"/>
              <a:gd name="connsiteY96" fmla="*/ 2958014 h 3163521"/>
              <a:gd name="connsiteX97" fmla="*/ 7528691 w 12193149"/>
              <a:gd name="connsiteY97" fmla="*/ 2963842 h 3163521"/>
              <a:gd name="connsiteX98" fmla="*/ 7520719 w 12193149"/>
              <a:gd name="connsiteY98" fmla="*/ 2966395 h 3163521"/>
              <a:gd name="connsiteX99" fmla="*/ 7508559 w 12193149"/>
              <a:gd name="connsiteY99" fmla="*/ 2967730 h 3163521"/>
              <a:gd name="connsiteX100" fmla="*/ 7508188 w 12193149"/>
              <a:gd name="connsiteY100" fmla="*/ 2967403 h 3163521"/>
              <a:gd name="connsiteX101" fmla="*/ 7496943 w 12193149"/>
              <a:gd name="connsiteY101" fmla="*/ 2969355 h 3163521"/>
              <a:gd name="connsiteX102" fmla="*/ 7219707 w 12193149"/>
              <a:gd name="connsiteY102" fmla="*/ 2975462 h 3163521"/>
              <a:gd name="connsiteX103" fmla="*/ 7202249 w 12193149"/>
              <a:gd name="connsiteY103" fmla="*/ 2980012 h 3163521"/>
              <a:gd name="connsiteX104" fmla="*/ 7198152 w 12193149"/>
              <a:gd name="connsiteY104" fmla="*/ 2985370 h 3163521"/>
              <a:gd name="connsiteX105" fmla="*/ 7171956 w 12193149"/>
              <a:gd name="connsiteY105" fmla="*/ 2990018 h 3163521"/>
              <a:gd name="connsiteX106" fmla="*/ 7098136 w 12193149"/>
              <a:gd name="connsiteY106" fmla="*/ 3002246 h 3163521"/>
              <a:gd name="connsiteX107" fmla="*/ 7019644 w 12193149"/>
              <a:gd name="connsiteY107" fmla="*/ 3001872 h 3163521"/>
              <a:gd name="connsiteX108" fmla="*/ 6905294 w 12193149"/>
              <a:gd name="connsiteY108" fmla="*/ 3031378 h 3163521"/>
              <a:gd name="connsiteX109" fmla="*/ 6709370 w 12193149"/>
              <a:gd name="connsiteY109" fmla="*/ 3059333 h 3163521"/>
              <a:gd name="connsiteX110" fmla="*/ 6550602 w 12193149"/>
              <a:gd name="connsiteY110" fmla="*/ 3088109 h 3163521"/>
              <a:gd name="connsiteX111" fmla="*/ 6318708 w 12193149"/>
              <a:gd name="connsiteY111" fmla="*/ 3134909 h 3163521"/>
              <a:gd name="connsiteX112" fmla="*/ 6169822 w 12193149"/>
              <a:gd name="connsiteY112" fmla="*/ 3136996 h 3163521"/>
              <a:gd name="connsiteX113" fmla="*/ 6074996 w 12193149"/>
              <a:gd name="connsiteY113" fmla="*/ 3157458 h 3163521"/>
              <a:gd name="connsiteX114" fmla="*/ 6069677 w 12193149"/>
              <a:gd name="connsiteY114" fmla="*/ 3155921 h 3163521"/>
              <a:gd name="connsiteX115" fmla="*/ 6049786 w 12193149"/>
              <a:gd name="connsiteY115" fmla="*/ 3156604 h 3163521"/>
              <a:gd name="connsiteX116" fmla="*/ 6042433 w 12193149"/>
              <a:gd name="connsiteY116" fmla="*/ 3148255 h 3163521"/>
              <a:gd name="connsiteX117" fmla="*/ 6011238 w 12193149"/>
              <a:gd name="connsiteY117" fmla="*/ 3143162 h 3163521"/>
              <a:gd name="connsiteX118" fmla="*/ 5958523 w 12193149"/>
              <a:gd name="connsiteY118" fmla="*/ 3146806 h 3163521"/>
              <a:gd name="connsiteX119" fmla="*/ 5760067 w 12193149"/>
              <a:gd name="connsiteY119" fmla="*/ 3162498 h 3163521"/>
              <a:gd name="connsiteX120" fmla="*/ 5628108 w 12193149"/>
              <a:gd name="connsiteY120" fmla="*/ 3163521 h 3163521"/>
              <a:gd name="connsiteX121" fmla="*/ 5472054 w 12193149"/>
              <a:gd name="connsiteY121" fmla="*/ 3149501 h 3163521"/>
              <a:gd name="connsiteX122" fmla="*/ 5433909 w 12193149"/>
              <a:gd name="connsiteY122" fmla="*/ 3138248 h 3163521"/>
              <a:gd name="connsiteX123" fmla="*/ 5382817 w 12193149"/>
              <a:gd name="connsiteY123" fmla="*/ 3120546 h 3163521"/>
              <a:gd name="connsiteX124" fmla="*/ 5262912 w 12193149"/>
              <a:gd name="connsiteY124" fmla="*/ 3100129 h 3163521"/>
              <a:gd name="connsiteX125" fmla="*/ 5224109 w 12193149"/>
              <a:gd name="connsiteY125" fmla="*/ 3089005 h 3163521"/>
              <a:gd name="connsiteX126" fmla="*/ 5175808 w 12193149"/>
              <a:gd name="connsiteY126" fmla="*/ 3086015 h 3163521"/>
              <a:gd name="connsiteX127" fmla="*/ 5157702 w 12193149"/>
              <a:gd name="connsiteY127" fmla="*/ 3078792 h 3163521"/>
              <a:gd name="connsiteX128" fmla="*/ 5143747 w 12193149"/>
              <a:gd name="connsiteY128" fmla="*/ 3075392 h 3163521"/>
              <a:gd name="connsiteX129" fmla="*/ 5140744 w 12193149"/>
              <a:gd name="connsiteY129" fmla="*/ 3073291 h 3163521"/>
              <a:gd name="connsiteX130" fmla="*/ 5122807 w 12193149"/>
              <a:gd name="connsiteY130" fmla="*/ 3062438 h 3163521"/>
              <a:gd name="connsiteX131" fmla="*/ 5066938 w 12193149"/>
              <a:gd name="connsiteY131" fmla="*/ 3069009 h 3163521"/>
              <a:gd name="connsiteX132" fmla="*/ 5012662 w 12193149"/>
              <a:gd name="connsiteY132" fmla="*/ 3052628 h 3163521"/>
              <a:gd name="connsiteX133" fmla="*/ 4841589 w 12193149"/>
              <a:gd name="connsiteY133" fmla="*/ 3028611 h 3163521"/>
              <a:gd name="connsiteX134" fmla="*/ 4763595 w 12193149"/>
              <a:gd name="connsiteY134" fmla="*/ 3000843 h 3163521"/>
              <a:gd name="connsiteX135" fmla="*/ 4724334 w 12193149"/>
              <a:gd name="connsiteY135" fmla="*/ 2991829 h 3163521"/>
              <a:gd name="connsiteX136" fmla="*/ 4722324 w 12193149"/>
              <a:gd name="connsiteY136" fmla="*/ 2991080 h 3163521"/>
              <a:gd name="connsiteX137" fmla="*/ 4723259 w 12193149"/>
              <a:gd name="connsiteY137" fmla="*/ 2990869 h 3163521"/>
              <a:gd name="connsiteX138" fmla="*/ 4718350 w 12193149"/>
              <a:gd name="connsiteY138" fmla="*/ 2989599 h 3163521"/>
              <a:gd name="connsiteX139" fmla="*/ 4722324 w 12193149"/>
              <a:gd name="connsiteY139" fmla="*/ 2991080 h 3163521"/>
              <a:gd name="connsiteX140" fmla="*/ 4716674 w 12193149"/>
              <a:gd name="connsiteY140" fmla="*/ 2992355 h 3163521"/>
              <a:gd name="connsiteX141" fmla="*/ 4516962 w 12193149"/>
              <a:gd name="connsiteY141" fmla="*/ 2982453 h 3163521"/>
              <a:gd name="connsiteX142" fmla="*/ 4429691 w 12193149"/>
              <a:gd name="connsiteY142" fmla="*/ 2971802 h 3163521"/>
              <a:gd name="connsiteX143" fmla="*/ 4364023 w 12193149"/>
              <a:gd name="connsiteY143" fmla="*/ 2970456 h 3163521"/>
              <a:gd name="connsiteX144" fmla="*/ 4318114 w 12193149"/>
              <a:gd name="connsiteY144" fmla="*/ 2977071 h 3163521"/>
              <a:gd name="connsiteX145" fmla="*/ 4316258 w 12193149"/>
              <a:gd name="connsiteY145" fmla="*/ 2975730 h 3163521"/>
              <a:gd name="connsiteX146" fmla="*/ 4296292 w 12193149"/>
              <a:gd name="connsiteY146" fmla="*/ 2973851 h 3163521"/>
              <a:gd name="connsiteX147" fmla="*/ 4291212 w 12193149"/>
              <a:gd name="connsiteY147" fmla="*/ 2976768 h 3163521"/>
              <a:gd name="connsiteX148" fmla="*/ 4277290 w 12193149"/>
              <a:gd name="connsiteY148" fmla="*/ 2976522 h 3163521"/>
              <a:gd name="connsiteX149" fmla="*/ 4249265 w 12193149"/>
              <a:gd name="connsiteY149" fmla="*/ 2978846 h 3163521"/>
              <a:gd name="connsiteX150" fmla="*/ 4203199 w 12193149"/>
              <a:gd name="connsiteY150" fmla="*/ 2976051 h 3163521"/>
              <a:gd name="connsiteX151" fmla="*/ 4202893 w 12193149"/>
              <a:gd name="connsiteY151" fmla="*/ 2974792 h 3163521"/>
              <a:gd name="connsiteX152" fmla="*/ 4192396 w 12193149"/>
              <a:gd name="connsiteY152" fmla="*/ 2969158 h 3163521"/>
              <a:gd name="connsiteX153" fmla="*/ 4143893 w 12193149"/>
              <a:gd name="connsiteY153" fmla="*/ 2953293 h 3163521"/>
              <a:gd name="connsiteX154" fmla="*/ 4084245 w 12193149"/>
              <a:gd name="connsiteY154" fmla="*/ 2926760 h 3163521"/>
              <a:gd name="connsiteX155" fmla="*/ 4075694 w 12193149"/>
              <a:gd name="connsiteY155" fmla="*/ 2925925 h 3163521"/>
              <a:gd name="connsiteX156" fmla="*/ 4075575 w 12193149"/>
              <a:gd name="connsiteY156" fmla="*/ 2925626 h 3163521"/>
              <a:gd name="connsiteX157" fmla="*/ 4066658 w 12193149"/>
              <a:gd name="connsiteY157" fmla="*/ 2924182 h 3163521"/>
              <a:gd name="connsiteX158" fmla="*/ 4060102 w 12193149"/>
              <a:gd name="connsiteY158" fmla="*/ 2924400 h 3163521"/>
              <a:gd name="connsiteX159" fmla="*/ 4043512 w 12193149"/>
              <a:gd name="connsiteY159" fmla="*/ 2922779 h 3163521"/>
              <a:gd name="connsiteX160" fmla="*/ 4038145 w 12193149"/>
              <a:gd name="connsiteY160" fmla="*/ 2920345 h 3163521"/>
              <a:gd name="connsiteX161" fmla="*/ 4036511 w 12193149"/>
              <a:gd name="connsiteY161" fmla="*/ 2916678 h 3163521"/>
              <a:gd name="connsiteX162" fmla="*/ 4034926 w 12193149"/>
              <a:gd name="connsiteY162" fmla="*/ 2916913 h 3163521"/>
              <a:gd name="connsiteX163" fmla="*/ 4005686 w 12193149"/>
              <a:gd name="connsiteY163" fmla="*/ 2904345 h 3163521"/>
              <a:gd name="connsiteX164" fmla="*/ 3937994 w 12193149"/>
              <a:gd name="connsiteY164" fmla="*/ 2886888 h 3163521"/>
              <a:gd name="connsiteX165" fmla="*/ 3898423 w 12193149"/>
              <a:gd name="connsiteY165" fmla="*/ 2881233 h 3163521"/>
              <a:gd name="connsiteX166" fmla="*/ 3790908 w 12193149"/>
              <a:gd name="connsiteY166" fmla="*/ 2860995 h 3163521"/>
              <a:gd name="connsiteX167" fmla="*/ 3683661 w 12193149"/>
              <a:gd name="connsiteY167" fmla="*/ 2837072 h 3163521"/>
              <a:gd name="connsiteX168" fmla="*/ 3611183 w 12193149"/>
              <a:gd name="connsiteY168" fmla="*/ 2804801 h 3163521"/>
              <a:gd name="connsiteX169" fmla="*/ 3605003 w 12193149"/>
              <a:gd name="connsiteY169" fmla="*/ 2806163 h 3163521"/>
              <a:gd name="connsiteX170" fmla="*/ 3595884 w 12193149"/>
              <a:gd name="connsiteY170" fmla="*/ 2806327 h 3163521"/>
              <a:gd name="connsiteX171" fmla="*/ 3595649 w 12193149"/>
              <a:gd name="connsiteY171" fmla="*/ 2806058 h 3163521"/>
              <a:gd name="connsiteX172" fmla="*/ 3587126 w 12193149"/>
              <a:gd name="connsiteY172" fmla="*/ 2806748 h 3163521"/>
              <a:gd name="connsiteX173" fmla="*/ 3537283 w 12193149"/>
              <a:gd name="connsiteY173" fmla="*/ 2797049 h 3163521"/>
              <a:gd name="connsiteX174" fmla="*/ 3474371 w 12193149"/>
              <a:gd name="connsiteY174" fmla="*/ 2793388 h 3163521"/>
              <a:gd name="connsiteX175" fmla="*/ 3401876 w 12193149"/>
              <a:gd name="connsiteY175" fmla="*/ 2781340 h 3163521"/>
              <a:gd name="connsiteX176" fmla="*/ 3365036 w 12193149"/>
              <a:gd name="connsiteY176" fmla="*/ 2798292 h 3163521"/>
              <a:gd name="connsiteX177" fmla="*/ 3345174 w 12193149"/>
              <a:gd name="connsiteY177" fmla="*/ 2799974 h 3163521"/>
              <a:gd name="connsiteX178" fmla="*/ 3342846 w 12193149"/>
              <a:gd name="connsiteY178" fmla="*/ 2798999 h 3163521"/>
              <a:gd name="connsiteX179" fmla="*/ 3263504 w 12193149"/>
              <a:gd name="connsiteY179" fmla="*/ 2804876 h 3163521"/>
              <a:gd name="connsiteX180" fmla="*/ 3143704 w 12193149"/>
              <a:gd name="connsiteY180" fmla="*/ 2812651 h 3163521"/>
              <a:gd name="connsiteX181" fmla="*/ 3031439 w 12193149"/>
              <a:gd name="connsiteY181" fmla="*/ 2815294 h 3163521"/>
              <a:gd name="connsiteX182" fmla="*/ 2782717 w 12193149"/>
              <a:gd name="connsiteY182" fmla="*/ 2837115 h 3163521"/>
              <a:gd name="connsiteX183" fmla="*/ 2647675 w 12193149"/>
              <a:gd name="connsiteY183" fmla="*/ 2847651 h 3163521"/>
              <a:gd name="connsiteX184" fmla="*/ 2569176 w 12193149"/>
              <a:gd name="connsiteY184" fmla="*/ 2821410 h 3163521"/>
              <a:gd name="connsiteX185" fmla="*/ 2444403 w 12193149"/>
              <a:gd name="connsiteY185" fmla="*/ 2835311 h 3163521"/>
              <a:gd name="connsiteX186" fmla="*/ 2316260 w 12193149"/>
              <a:gd name="connsiteY186" fmla="*/ 2843778 h 3163521"/>
              <a:gd name="connsiteX187" fmla="*/ 2209726 w 12193149"/>
              <a:gd name="connsiteY187" fmla="*/ 2838545 h 3163521"/>
              <a:gd name="connsiteX188" fmla="*/ 2095813 w 12193149"/>
              <a:gd name="connsiteY188" fmla="*/ 2821834 h 3163521"/>
              <a:gd name="connsiteX189" fmla="*/ 1998504 w 12193149"/>
              <a:gd name="connsiteY189" fmla="*/ 2813814 h 3163521"/>
              <a:gd name="connsiteX190" fmla="*/ 1929320 w 12193149"/>
              <a:gd name="connsiteY190" fmla="*/ 2835759 h 3163521"/>
              <a:gd name="connsiteX191" fmla="*/ 1922798 w 12193149"/>
              <a:gd name="connsiteY191" fmla="*/ 2830928 h 3163521"/>
              <a:gd name="connsiteX192" fmla="*/ 1874228 w 12193149"/>
              <a:gd name="connsiteY192" fmla="*/ 2832523 h 3163521"/>
              <a:gd name="connsiteX193" fmla="*/ 1787803 w 12193149"/>
              <a:gd name="connsiteY193" fmla="*/ 2860145 h 3163521"/>
              <a:gd name="connsiteX194" fmla="*/ 1739352 w 12193149"/>
              <a:gd name="connsiteY194" fmla="*/ 2855094 h 3163521"/>
              <a:gd name="connsiteX195" fmla="*/ 1676219 w 12193149"/>
              <a:gd name="connsiteY195" fmla="*/ 2838745 h 3163521"/>
              <a:gd name="connsiteX196" fmla="*/ 1609817 w 12193149"/>
              <a:gd name="connsiteY196" fmla="*/ 2831848 h 3163521"/>
              <a:gd name="connsiteX197" fmla="*/ 1497258 w 12193149"/>
              <a:gd name="connsiteY197" fmla="*/ 2806258 h 3163521"/>
              <a:gd name="connsiteX198" fmla="*/ 1151127 w 12193149"/>
              <a:gd name="connsiteY198" fmla="*/ 2756823 h 3163521"/>
              <a:gd name="connsiteX199" fmla="*/ 859417 w 12193149"/>
              <a:gd name="connsiteY199" fmla="*/ 2747390 h 3163521"/>
              <a:gd name="connsiteX200" fmla="*/ 838688 w 12193149"/>
              <a:gd name="connsiteY200" fmla="*/ 2748603 h 3163521"/>
              <a:gd name="connsiteX201" fmla="*/ 817957 w 12193149"/>
              <a:gd name="connsiteY201" fmla="*/ 2746639 h 3163521"/>
              <a:gd name="connsiteX202" fmla="*/ 812654 w 12193149"/>
              <a:gd name="connsiteY202" fmla="*/ 2749533 h 3163521"/>
              <a:gd name="connsiteX203" fmla="*/ 721195 w 12193149"/>
              <a:gd name="connsiteY203" fmla="*/ 2748443 h 3163521"/>
              <a:gd name="connsiteX204" fmla="*/ 720890 w 12193149"/>
              <a:gd name="connsiteY204" fmla="*/ 2747181 h 3163521"/>
              <a:gd name="connsiteX205" fmla="*/ 710023 w 12193149"/>
              <a:gd name="connsiteY205" fmla="*/ 2741504 h 3163521"/>
              <a:gd name="connsiteX206" fmla="*/ 597940 w 12193149"/>
              <a:gd name="connsiteY206" fmla="*/ 2698646 h 3163521"/>
              <a:gd name="connsiteX207" fmla="*/ 579683 w 12193149"/>
              <a:gd name="connsiteY207" fmla="*/ 2695994 h 3163521"/>
              <a:gd name="connsiteX208" fmla="*/ 572865 w 12193149"/>
              <a:gd name="connsiteY208" fmla="*/ 2696183 h 3163521"/>
              <a:gd name="connsiteX209" fmla="*/ 446247 w 12193149"/>
              <a:gd name="connsiteY209" fmla="*/ 2658153 h 3163521"/>
              <a:gd name="connsiteX210" fmla="*/ 405163 w 12193149"/>
              <a:gd name="connsiteY210" fmla="*/ 2652330 h 3163521"/>
              <a:gd name="connsiteX211" fmla="*/ 293583 w 12193149"/>
              <a:gd name="connsiteY211" fmla="*/ 2631634 h 3163521"/>
              <a:gd name="connsiteX212" fmla="*/ 119529 w 12193149"/>
              <a:gd name="connsiteY212" fmla="*/ 2579829 h 3163521"/>
              <a:gd name="connsiteX213" fmla="*/ 16674 w 12193149"/>
              <a:gd name="connsiteY213" fmla="*/ 2576973 h 3163521"/>
              <a:gd name="connsiteX214" fmla="*/ 1150 w 12193149"/>
              <a:gd name="connsiteY214" fmla="*/ 2571504 h 3163521"/>
              <a:gd name="connsiteX215" fmla="*/ 1148 w 12193149"/>
              <a:gd name="connsiteY215" fmla="*/ 1040995 h 3163521"/>
              <a:gd name="connsiteX216" fmla="*/ 1148 w 12193149"/>
              <a:gd name="connsiteY216" fmla="*/ 818782 h 3163521"/>
              <a:gd name="connsiteX0" fmla="*/ 1148 w 12193149"/>
              <a:gd name="connsiteY0" fmla="*/ 0 h 3171710"/>
              <a:gd name="connsiteX1" fmla="*/ 12181789 w 12193149"/>
              <a:gd name="connsiteY1" fmla="*/ 8189 h 3171710"/>
              <a:gd name="connsiteX2" fmla="*/ 12193149 w 12193149"/>
              <a:gd name="connsiteY2" fmla="*/ 1406710 h 3171710"/>
              <a:gd name="connsiteX3" fmla="*/ 12185986 w 12193149"/>
              <a:gd name="connsiteY3" fmla="*/ 1411160 h 3171710"/>
              <a:gd name="connsiteX4" fmla="*/ 12156363 w 12193149"/>
              <a:gd name="connsiteY4" fmla="*/ 1424337 h 3171710"/>
              <a:gd name="connsiteX5" fmla="*/ 12139215 w 12193149"/>
              <a:gd name="connsiteY5" fmla="*/ 1450150 h 3171710"/>
              <a:gd name="connsiteX6" fmla="*/ 12126327 w 12193149"/>
              <a:gd name="connsiteY6" fmla="*/ 1451661 h 3171710"/>
              <a:gd name="connsiteX7" fmla="*/ 12124007 w 12193149"/>
              <a:gd name="connsiteY7" fmla="*/ 1451765 h 3171710"/>
              <a:gd name="connsiteX8" fmla="*/ 12116854 w 12193149"/>
              <a:gd name="connsiteY8" fmla="*/ 1455579 h 3171710"/>
              <a:gd name="connsiteX9" fmla="*/ 12099497 w 12193149"/>
              <a:gd name="connsiteY9" fmla="*/ 1455110 h 3171710"/>
              <a:gd name="connsiteX10" fmla="*/ 12087073 w 12193149"/>
              <a:gd name="connsiteY10" fmla="*/ 1463312 h 3171710"/>
              <a:gd name="connsiteX11" fmla="*/ 12031073 w 12193149"/>
              <a:gd name="connsiteY11" fmla="*/ 1506980 h 3171710"/>
              <a:gd name="connsiteX12" fmla="*/ 11995833 w 12193149"/>
              <a:gd name="connsiteY12" fmla="*/ 1530429 h 3171710"/>
              <a:gd name="connsiteX13" fmla="*/ 11979717 w 12193149"/>
              <a:gd name="connsiteY13" fmla="*/ 1535132 h 3171710"/>
              <a:gd name="connsiteX14" fmla="*/ 11959046 w 12193149"/>
              <a:gd name="connsiteY14" fmla="*/ 1544529 h 3171710"/>
              <a:gd name="connsiteX15" fmla="*/ 11920454 w 12193149"/>
              <a:gd name="connsiteY15" fmla="*/ 1557854 h 3171710"/>
              <a:gd name="connsiteX16" fmla="*/ 11903656 w 12193149"/>
              <a:gd name="connsiteY16" fmla="*/ 1569397 h 3171710"/>
              <a:gd name="connsiteX17" fmla="*/ 11895048 w 12193149"/>
              <a:gd name="connsiteY17" fmla="*/ 1571762 h 3171710"/>
              <a:gd name="connsiteX18" fmla="*/ 11891968 w 12193149"/>
              <a:gd name="connsiteY18" fmla="*/ 1582700 h 3171710"/>
              <a:gd name="connsiteX19" fmla="*/ 11870776 w 12193149"/>
              <a:gd name="connsiteY19" fmla="*/ 1604787 h 3171710"/>
              <a:gd name="connsiteX20" fmla="*/ 11813376 w 12193149"/>
              <a:gd name="connsiteY20" fmla="*/ 1624630 h 3171710"/>
              <a:gd name="connsiteX21" fmla="*/ 11590693 w 12193149"/>
              <a:gd name="connsiteY21" fmla="*/ 1790748 h 3171710"/>
              <a:gd name="connsiteX22" fmla="*/ 11506817 w 12193149"/>
              <a:gd name="connsiteY22" fmla="*/ 1860594 h 3171710"/>
              <a:gd name="connsiteX23" fmla="*/ 11280332 w 12193149"/>
              <a:gd name="connsiteY23" fmla="*/ 2050542 h 3171710"/>
              <a:gd name="connsiteX24" fmla="*/ 11228309 w 12193149"/>
              <a:gd name="connsiteY24" fmla="*/ 2103207 h 3171710"/>
              <a:gd name="connsiteX25" fmla="*/ 11218087 w 12193149"/>
              <a:gd name="connsiteY25" fmla="*/ 2102932 h 3171710"/>
              <a:gd name="connsiteX26" fmla="*/ 11217184 w 12193149"/>
              <a:gd name="connsiteY26" fmla="*/ 2101989 h 3171710"/>
              <a:gd name="connsiteX27" fmla="*/ 11188885 w 12193149"/>
              <a:gd name="connsiteY27" fmla="*/ 2119354 h 3171710"/>
              <a:gd name="connsiteX28" fmla="*/ 11184501 w 12193149"/>
              <a:gd name="connsiteY28" fmla="*/ 2119496 h 3171710"/>
              <a:gd name="connsiteX29" fmla="*/ 11166854 w 12193149"/>
              <a:gd name="connsiteY29" fmla="*/ 2133583 h 3171710"/>
              <a:gd name="connsiteX30" fmla="*/ 11157311 w 12193149"/>
              <a:gd name="connsiteY30" fmla="*/ 2139385 h 3171710"/>
              <a:gd name="connsiteX31" fmla="*/ 11155496 w 12193149"/>
              <a:gd name="connsiteY31" fmla="*/ 2144068 h 3171710"/>
              <a:gd name="connsiteX32" fmla="*/ 11140961 w 12193149"/>
              <a:gd name="connsiteY32" fmla="*/ 2151086 h 3171710"/>
              <a:gd name="connsiteX33" fmla="*/ 11138961 w 12193149"/>
              <a:gd name="connsiteY33" fmla="*/ 2150743 h 3171710"/>
              <a:gd name="connsiteX34" fmla="*/ 11128208 w 12193149"/>
              <a:gd name="connsiteY34" fmla="*/ 2160803 h 3171710"/>
              <a:gd name="connsiteX35" fmla="*/ 11120691 w 12193149"/>
              <a:gd name="connsiteY35" fmla="*/ 2174395 h 3171710"/>
              <a:gd name="connsiteX36" fmla="*/ 10894683 w 12193149"/>
              <a:gd name="connsiteY36" fmla="*/ 2300370 h 3171710"/>
              <a:gd name="connsiteX37" fmla="*/ 10773300 w 12193149"/>
              <a:gd name="connsiteY37" fmla="*/ 2350162 h 3171710"/>
              <a:gd name="connsiteX38" fmla="*/ 10627668 w 12193149"/>
              <a:gd name="connsiteY38" fmla="*/ 2386200 h 3171710"/>
              <a:gd name="connsiteX39" fmla="*/ 10581895 w 12193149"/>
              <a:gd name="connsiteY39" fmla="*/ 2395660 h 3171710"/>
              <a:gd name="connsiteX40" fmla="*/ 10547790 w 12193149"/>
              <a:gd name="connsiteY40" fmla="*/ 2425394 h 3171710"/>
              <a:gd name="connsiteX41" fmla="*/ 10529643 w 12193149"/>
              <a:gd name="connsiteY41" fmla="*/ 2423878 h 3171710"/>
              <a:gd name="connsiteX42" fmla="*/ 10526446 w 12193149"/>
              <a:gd name="connsiteY42" fmla="*/ 2423382 h 3171710"/>
              <a:gd name="connsiteX43" fmla="*/ 10515129 w 12193149"/>
              <a:gd name="connsiteY43" fmla="*/ 2426508 h 3171710"/>
              <a:gd name="connsiteX44" fmla="*/ 10491735 w 12193149"/>
              <a:gd name="connsiteY44" fmla="*/ 2421127 h 3171710"/>
              <a:gd name="connsiteX45" fmla="*/ 10471418 w 12193149"/>
              <a:gd name="connsiteY45" fmla="*/ 2428664 h 3171710"/>
              <a:gd name="connsiteX46" fmla="*/ 10377042 w 12193149"/>
              <a:gd name="connsiteY46" fmla="*/ 2471569 h 3171710"/>
              <a:gd name="connsiteX47" fmla="*/ 10319338 w 12193149"/>
              <a:gd name="connsiteY47" fmla="*/ 2493192 h 3171710"/>
              <a:gd name="connsiteX48" fmla="*/ 10295467 w 12193149"/>
              <a:gd name="connsiteY48" fmla="*/ 2495050 h 3171710"/>
              <a:gd name="connsiteX49" fmla="*/ 10263443 w 12193149"/>
              <a:gd name="connsiteY49" fmla="*/ 2501919 h 3171710"/>
              <a:gd name="connsiteX50" fmla="*/ 10205418 w 12193149"/>
              <a:gd name="connsiteY50" fmla="*/ 2509120 h 3171710"/>
              <a:gd name="connsiteX51" fmla="*/ 10177759 w 12193149"/>
              <a:gd name="connsiteY51" fmla="*/ 2519914 h 3171710"/>
              <a:gd name="connsiteX52" fmla="*/ 10165070 w 12193149"/>
              <a:gd name="connsiteY52" fmla="*/ 2520710 h 3171710"/>
              <a:gd name="connsiteX53" fmla="*/ 10156308 w 12193149"/>
              <a:gd name="connsiteY53" fmla="*/ 2534458 h 3171710"/>
              <a:gd name="connsiteX54" fmla="*/ 10118267 w 12193149"/>
              <a:gd name="connsiteY54" fmla="*/ 2558113 h 3171710"/>
              <a:gd name="connsiteX55" fmla="*/ 10083317 w 12193149"/>
              <a:gd name="connsiteY55" fmla="*/ 2570267 h 3171710"/>
              <a:gd name="connsiteX56" fmla="*/ 10040388 w 12193149"/>
              <a:gd name="connsiteY56" fmla="*/ 2568603 h 3171710"/>
              <a:gd name="connsiteX57" fmla="*/ 9961167 w 12193149"/>
              <a:gd name="connsiteY57" fmla="*/ 2584118 h 3171710"/>
              <a:gd name="connsiteX58" fmla="*/ 9848940 w 12193149"/>
              <a:gd name="connsiteY58" fmla="*/ 2590886 h 3171710"/>
              <a:gd name="connsiteX59" fmla="*/ 9729457 w 12193149"/>
              <a:gd name="connsiteY59" fmla="*/ 2611093 h 3171710"/>
              <a:gd name="connsiteX60" fmla="*/ 9613704 w 12193149"/>
              <a:gd name="connsiteY60" fmla="*/ 2639342 h 3171710"/>
              <a:gd name="connsiteX61" fmla="*/ 9338590 w 12193149"/>
              <a:gd name="connsiteY61" fmla="*/ 2696264 h 3171710"/>
              <a:gd name="connsiteX62" fmla="*/ 9232518 w 12193149"/>
              <a:gd name="connsiteY62" fmla="*/ 2720120 h 3171710"/>
              <a:gd name="connsiteX63" fmla="*/ 9156690 w 12193149"/>
              <a:gd name="connsiteY63" fmla="*/ 2730199 h 3171710"/>
              <a:gd name="connsiteX64" fmla="*/ 9054601 w 12193149"/>
              <a:gd name="connsiteY64" fmla="*/ 2737726 h 3171710"/>
              <a:gd name="connsiteX65" fmla="*/ 9006634 w 12193149"/>
              <a:gd name="connsiteY65" fmla="*/ 2741011 h 3171710"/>
              <a:gd name="connsiteX66" fmla="*/ 9006349 w 12193149"/>
              <a:gd name="connsiteY66" fmla="*/ 2740771 h 3171710"/>
              <a:gd name="connsiteX67" fmla="*/ 8997380 w 12193149"/>
              <a:gd name="connsiteY67" fmla="*/ 2741982 h 3171710"/>
              <a:gd name="connsiteX68" fmla="*/ 8991542 w 12193149"/>
              <a:gd name="connsiteY68" fmla="*/ 2744043 h 3171710"/>
              <a:gd name="connsiteX69" fmla="*/ 8975485 w 12193149"/>
              <a:gd name="connsiteY69" fmla="*/ 2747269 h 3171710"/>
              <a:gd name="connsiteX70" fmla="*/ 8969159 w 12193149"/>
              <a:gd name="connsiteY70" fmla="*/ 2746569 h 3171710"/>
              <a:gd name="connsiteX71" fmla="*/ 8964196 w 12193149"/>
              <a:gd name="connsiteY71" fmla="*/ 2744344 h 3171710"/>
              <a:gd name="connsiteX72" fmla="*/ 8930136 w 12193149"/>
              <a:gd name="connsiteY72" fmla="*/ 2741156 h 3171710"/>
              <a:gd name="connsiteX73" fmla="*/ 8753592 w 12193149"/>
              <a:gd name="connsiteY73" fmla="*/ 2760388 h 3171710"/>
              <a:gd name="connsiteX74" fmla="*/ 8708995 w 12193149"/>
              <a:gd name="connsiteY74" fmla="*/ 2762489 h 3171710"/>
              <a:gd name="connsiteX75" fmla="*/ 8597219 w 12193149"/>
              <a:gd name="connsiteY75" fmla="*/ 2771061 h 3171710"/>
              <a:gd name="connsiteX76" fmla="*/ 8526378 w 12193149"/>
              <a:gd name="connsiteY76" fmla="*/ 2756219 h 3171710"/>
              <a:gd name="connsiteX77" fmla="*/ 8512131 w 12193149"/>
              <a:gd name="connsiteY77" fmla="*/ 2762134 h 3171710"/>
              <a:gd name="connsiteX78" fmla="*/ 8507315 w 12193149"/>
              <a:gd name="connsiteY78" fmla="*/ 2765135 h 3171710"/>
              <a:gd name="connsiteX79" fmla="*/ 8499116 w 12193149"/>
              <a:gd name="connsiteY79" fmla="*/ 2767873 h 3171710"/>
              <a:gd name="connsiteX80" fmla="*/ 8498742 w 12193149"/>
              <a:gd name="connsiteY80" fmla="*/ 2767694 h 3171710"/>
              <a:gd name="connsiteX81" fmla="*/ 8491397 w 12193149"/>
              <a:gd name="connsiteY81" fmla="*/ 2770744 h 3171710"/>
              <a:gd name="connsiteX82" fmla="*/ 8368330 w 12193149"/>
              <a:gd name="connsiteY82" fmla="*/ 2784786 h 3171710"/>
              <a:gd name="connsiteX83" fmla="*/ 8354947 w 12193149"/>
              <a:gd name="connsiteY83" fmla="*/ 2784980 h 3171710"/>
              <a:gd name="connsiteX84" fmla="*/ 8321252 w 12193149"/>
              <a:gd name="connsiteY84" fmla="*/ 2801558 h 3171710"/>
              <a:gd name="connsiteX85" fmla="*/ 8315581 w 12193149"/>
              <a:gd name="connsiteY85" fmla="*/ 2801884 h 3171710"/>
              <a:gd name="connsiteX86" fmla="*/ 8296322 w 12193149"/>
              <a:gd name="connsiteY86" fmla="*/ 2815779 h 3171710"/>
              <a:gd name="connsiteX87" fmla="*/ 8285424 w 12193149"/>
              <a:gd name="connsiteY87" fmla="*/ 2821602 h 3171710"/>
              <a:gd name="connsiteX88" fmla="*/ 8284298 w 12193149"/>
              <a:gd name="connsiteY88" fmla="*/ 2826045 h 3171710"/>
              <a:gd name="connsiteX89" fmla="*/ 8267224 w 12193149"/>
              <a:gd name="connsiteY89" fmla="*/ 2833220 h 3171710"/>
              <a:gd name="connsiteX90" fmla="*/ 8264525 w 12193149"/>
              <a:gd name="connsiteY90" fmla="*/ 2832990 h 3171710"/>
              <a:gd name="connsiteX91" fmla="*/ 8253181 w 12193149"/>
              <a:gd name="connsiteY91" fmla="*/ 2842833 h 3171710"/>
              <a:gd name="connsiteX92" fmla="*/ 8246982 w 12193149"/>
              <a:gd name="connsiteY92" fmla="*/ 2855825 h 3171710"/>
              <a:gd name="connsiteX93" fmla="*/ 8091420 w 12193149"/>
              <a:gd name="connsiteY93" fmla="*/ 2901986 h 3171710"/>
              <a:gd name="connsiteX94" fmla="*/ 7906555 w 12193149"/>
              <a:gd name="connsiteY94" fmla="*/ 2943959 h 3171710"/>
              <a:gd name="connsiteX95" fmla="*/ 7719893 w 12193149"/>
              <a:gd name="connsiteY95" fmla="*/ 2969674 h 3171710"/>
              <a:gd name="connsiteX96" fmla="*/ 7615495 w 12193149"/>
              <a:gd name="connsiteY96" fmla="*/ 2966203 h 3171710"/>
              <a:gd name="connsiteX97" fmla="*/ 7528691 w 12193149"/>
              <a:gd name="connsiteY97" fmla="*/ 2972031 h 3171710"/>
              <a:gd name="connsiteX98" fmla="*/ 7520719 w 12193149"/>
              <a:gd name="connsiteY98" fmla="*/ 2974584 h 3171710"/>
              <a:gd name="connsiteX99" fmla="*/ 7508559 w 12193149"/>
              <a:gd name="connsiteY99" fmla="*/ 2975919 h 3171710"/>
              <a:gd name="connsiteX100" fmla="*/ 7508188 w 12193149"/>
              <a:gd name="connsiteY100" fmla="*/ 2975592 h 3171710"/>
              <a:gd name="connsiteX101" fmla="*/ 7496943 w 12193149"/>
              <a:gd name="connsiteY101" fmla="*/ 2977544 h 3171710"/>
              <a:gd name="connsiteX102" fmla="*/ 7219707 w 12193149"/>
              <a:gd name="connsiteY102" fmla="*/ 2983651 h 3171710"/>
              <a:gd name="connsiteX103" fmla="*/ 7202249 w 12193149"/>
              <a:gd name="connsiteY103" fmla="*/ 2988201 h 3171710"/>
              <a:gd name="connsiteX104" fmla="*/ 7198152 w 12193149"/>
              <a:gd name="connsiteY104" fmla="*/ 2993559 h 3171710"/>
              <a:gd name="connsiteX105" fmla="*/ 7171956 w 12193149"/>
              <a:gd name="connsiteY105" fmla="*/ 2998207 h 3171710"/>
              <a:gd name="connsiteX106" fmla="*/ 7098136 w 12193149"/>
              <a:gd name="connsiteY106" fmla="*/ 3010435 h 3171710"/>
              <a:gd name="connsiteX107" fmla="*/ 7019644 w 12193149"/>
              <a:gd name="connsiteY107" fmla="*/ 3010061 h 3171710"/>
              <a:gd name="connsiteX108" fmla="*/ 6905294 w 12193149"/>
              <a:gd name="connsiteY108" fmla="*/ 3039567 h 3171710"/>
              <a:gd name="connsiteX109" fmla="*/ 6709370 w 12193149"/>
              <a:gd name="connsiteY109" fmla="*/ 3067522 h 3171710"/>
              <a:gd name="connsiteX110" fmla="*/ 6550602 w 12193149"/>
              <a:gd name="connsiteY110" fmla="*/ 3096298 h 3171710"/>
              <a:gd name="connsiteX111" fmla="*/ 6318708 w 12193149"/>
              <a:gd name="connsiteY111" fmla="*/ 3143098 h 3171710"/>
              <a:gd name="connsiteX112" fmla="*/ 6169822 w 12193149"/>
              <a:gd name="connsiteY112" fmla="*/ 3145185 h 3171710"/>
              <a:gd name="connsiteX113" fmla="*/ 6074996 w 12193149"/>
              <a:gd name="connsiteY113" fmla="*/ 3165647 h 3171710"/>
              <a:gd name="connsiteX114" fmla="*/ 6069677 w 12193149"/>
              <a:gd name="connsiteY114" fmla="*/ 3164110 h 3171710"/>
              <a:gd name="connsiteX115" fmla="*/ 6049786 w 12193149"/>
              <a:gd name="connsiteY115" fmla="*/ 3164793 h 3171710"/>
              <a:gd name="connsiteX116" fmla="*/ 6042433 w 12193149"/>
              <a:gd name="connsiteY116" fmla="*/ 3156444 h 3171710"/>
              <a:gd name="connsiteX117" fmla="*/ 6011238 w 12193149"/>
              <a:gd name="connsiteY117" fmla="*/ 3151351 h 3171710"/>
              <a:gd name="connsiteX118" fmla="*/ 5958523 w 12193149"/>
              <a:gd name="connsiteY118" fmla="*/ 3154995 h 3171710"/>
              <a:gd name="connsiteX119" fmla="*/ 5760067 w 12193149"/>
              <a:gd name="connsiteY119" fmla="*/ 3170687 h 3171710"/>
              <a:gd name="connsiteX120" fmla="*/ 5628108 w 12193149"/>
              <a:gd name="connsiteY120" fmla="*/ 3171710 h 3171710"/>
              <a:gd name="connsiteX121" fmla="*/ 5472054 w 12193149"/>
              <a:gd name="connsiteY121" fmla="*/ 3157690 h 3171710"/>
              <a:gd name="connsiteX122" fmla="*/ 5433909 w 12193149"/>
              <a:gd name="connsiteY122" fmla="*/ 3146437 h 3171710"/>
              <a:gd name="connsiteX123" fmla="*/ 5382817 w 12193149"/>
              <a:gd name="connsiteY123" fmla="*/ 3128735 h 3171710"/>
              <a:gd name="connsiteX124" fmla="*/ 5262912 w 12193149"/>
              <a:gd name="connsiteY124" fmla="*/ 3108318 h 3171710"/>
              <a:gd name="connsiteX125" fmla="*/ 5224109 w 12193149"/>
              <a:gd name="connsiteY125" fmla="*/ 3097194 h 3171710"/>
              <a:gd name="connsiteX126" fmla="*/ 5175808 w 12193149"/>
              <a:gd name="connsiteY126" fmla="*/ 3094204 h 3171710"/>
              <a:gd name="connsiteX127" fmla="*/ 5157702 w 12193149"/>
              <a:gd name="connsiteY127" fmla="*/ 3086981 h 3171710"/>
              <a:gd name="connsiteX128" fmla="*/ 5143747 w 12193149"/>
              <a:gd name="connsiteY128" fmla="*/ 3083581 h 3171710"/>
              <a:gd name="connsiteX129" fmla="*/ 5140744 w 12193149"/>
              <a:gd name="connsiteY129" fmla="*/ 3081480 h 3171710"/>
              <a:gd name="connsiteX130" fmla="*/ 5122807 w 12193149"/>
              <a:gd name="connsiteY130" fmla="*/ 3070627 h 3171710"/>
              <a:gd name="connsiteX131" fmla="*/ 5066938 w 12193149"/>
              <a:gd name="connsiteY131" fmla="*/ 3077198 h 3171710"/>
              <a:gd name="connsiteX132" fmla="*/ 5012662 w 12193149"/>
              <a:gd name="connsiteY132" fmla="*/ 3060817 h 3171710"/>
              <a:gd name="connsiteX133" fmla="*/ 4841589 w 12193149"/>
              <a:gd name="connsiteY133" fmla="*/ 3036800 h 3171710"/>
              <a:gd name="connsiteX134" fmla="*/ 4763595 w 12193149"/>
              <a:gd name="connsiteY134" fmla="*/ 3009032 h 3171710"/>
              <a:gd name="connsiteX135" fmla="*/ 4724334 w 12193149"/>
              <a:gd name="connsiteY135" fmla="*/ 3000018 h 3171710"/>
              <a:gd name="connsiteX136" fmla="*/ 4722324 w 12193149"/>
              <a:gd name="connsiteY136" fmla="*/ 2999269 h 3171710"/>
              <a:gd name="connsiteX137" fmla="*/ 4723259 w 12193149"/>
              <a:gd name="connsiteY137" fmla="*/ 2999058 h 3171710"/>
              <a:gd name="connsiteX138" fmla="*/ 4718350 w 12193149"/>
              <a:gd name="connsiteY138" fmla="*/ 2997788 h 3171710"/>
              <a:gd name="connsiteX139" fmla="*/ 4722324 w 12193149"/>
              <a:gd name="connsiteY139" fmla="*/ 2999269 h 3171710"/>
              <a:gd name="connsiteX140" fmla="*/ 4716674 w 12193149"/>
              <a:gd name="connsiteY140" fmla="*/ 3000544 h 3171710"/>
              <a:gd name="connsiteX141" fmla="*/ 4516962 w 12193149"/>
              <a:gd name="connsiteY141" fmla="*/ 2990642 h 3171710"/>
              <a:gd name="connsiteX142" fmla="*/ 4429691 w 12193149"/>
              <a:gd name="connsiteY142" fmla="*/ 2979991 h 3171710"/>
              <a:gd name="connsiteX143" fmla="*/ 4364023 w 12193149"/>
              <a:gd name="connsiteY143" fmla="*/ 2978645 h 3171710"/>
              <a:gd name="connsiteX144" fmla="*/ 4318114 w 12193149"/>
              <a:gd name="connsiteY144" fmla="*/ 2985260 h 3171710"/>
              <a:gd name="connsiteX145" fmla="*/ 4316258 w 12193149"/>
              <a:gd name="connsiteY145" fmla="*/ 2983919 h 3171710"/>
              <a:gd name="connsiteX146" fmla="*/ 4296292 w 12193149"/>
              <a:gd name="connsiteY146" fmla="*/ 2982040 h 3171710"/>
              <a:gd name="connsiteX147" fmla="*/ 4291212 w 12193149"/>
              <a:gd name="connsiteY147" fmla="*/ 2984957 h 3171710"/>
              <a:gd name="connsiteX148" fmla="*/ 4277290 w 12193149"/>
              <a:gd name="connsiteY148" fmla="*/ 2984711 h 3171710"/>
              <a:gd name="connsiteX149" fmla="*/ 4249265 w 12193149"/>
              <a:gd name="connsiteY149" fmla="*/ 2987035 h 3171710"/>
              <a:gd name="connsiteX150" fmla="*/ 4203199 w 12193149"/>
              <a:gd name="connsiteY150" fmla="*/ 2984240 h 3171710"/>
              <a:gd name="connsiteX151" fmla="*/ 4202893 w 12193149"/>
              <a:gd name="connsiteY151" fmla="*/ 2982981 h 3171710"/>
              <a:gd name="connsiteX152" fmla="*/ 4192396 w 12193149"/>
              <a:gd name="connsiteY152" fmla="*/ 2977347 h 3171710"/>
              <a:gd name="connsiteX153" fmla="*/ 4143893 w 12193149"/>
              <a:gd name="connsiteY153" fmla="*/ 2961482 h 3171710"/>
              <a:gd name="connsiteX154" fmla="*/ 4084245 w 12193149"/>
              <a:gd name="connsiteY154" fmla="*/ 2934949 h 3171710"/>
              <a:gd name="connsiteX155" fmla="*/ 4075694 w 12193149"/>
              <a:gd name="connsiteY155" fmla="*/ 2934114 h 3171710"/>
              <a:gd name="connsiteX156" fmla="*/ 4075575 w 12193149"/>
              <a:gd name="connsiteY156" fmla="*/ 2933815 h 3171710"/>
              <a:gd name="connsiteX157" fmla="*/ 4066658 w 12193149"/>
              <a:gd name="connsiteY157" fmla="*/ 2932371 h 3171710"/>
              <a:gd name="connsiteX158" fmla="*/ 4060102 w 12193149"/>
              <a:gd name="connsiteY158" fmla="*/ 2932589 h 3171710"/>
              <a:gd name="connsiteX159" fmla="*/ 4043512 w 12193149"/>
              <a:gd name="connsiteY159" fmla="*/ 2930968 h 3171710"/>
              <a:gd name="connsiteX160" fmla="*/ 4038145 w 12193149"/>
              <a:gd name="connsiteY160" fmla="*/ 2928534 h 3171710"/>
              <a:gd name="connsiteX161" fmla="*/ 4036511 w 12193149"/>
              <a:gd name="connsiteY161" fmla="*/ 2924867 h 3171710"/>
              <a:gd name="connsiteX162" fmla="*/ 4034926 w 12193149"/>
              <a:gd name="connsiteY162" fmla="*/ 2925102 h 3171710"/>
              <a:gd name="connsiteX163" fmla="*/ 4005686 w 12193149"/>
              <a:gd name="connsiteY163" fmla="*/ 2912534 h 3171710"/>
              <a:gd name="connsiteX164" fmla="*/ 3937994 w 12193149"/>
              <a:gd name="connsiteY164" fmla="*/ 2895077 h 3171710"/>
              <a:gd name="connsiteX165" fmla="*/ 3898423 w 12193149"/>
              <a:gd name="connsiteY165" fmla="*/ 2889422 h 3171710"/>
              <a:gd name="connsiteX166" fmla="*/ 3790908 w 12193149"/>
              <a:gd name="connsiteY166" fmla="*/ 2869184 h 3171710"/>
              <a:gd name="connsiteX167" fmla="*/ 3683661 w 12193149"/>
              <a:gd name="connsiteY167" fmla="*/ 2845261 h 3171710"/>
              <a:gd name="connsiteX168" fmla="*/ 3611183 w 12193149"/>
              <a:gd name="connsiteY168" fmla="*/ 2812990 h 3171710"/>
              <a:gd name="connsiteX169" fmla="*/ 3605003 w 12193149"/>
              <a:gd name="connsiteY169" fmla="*/ 2814352 h 3171710"/>
              <a:gd name="connsiteX170" fmla="*/ 3595884 w 12193149"/>
              <a:gd name="connsiteY170" fmla="*/ 2814516 h 3171710"/>
              <a:gd name="connsiteX171" fmla="*/ 3595649 w 12193149"/>
              <a:gd name="connsiteY171" fmla="*/ 2814247 h 3171710"/>
              <a:gd name="connsiteX172" fmla="*/ 3587126 w 12193149"/>
              <a:gd name="connsiteY172" fmla="*/ 2814937 h 3171710"/>
              <a:gd name="connsiteX173" fmla="*/ 3537283 w 12193149"/>
              <a:gd name="connsiteY173" fmla="*/ 2805238 h 3171710"/>
              <a:gd name="connsiteX174" fmla="*/ 3474371 w 12193149"/>
              <a:gd name="connsiteY174" fmla="*/ 2801577 h 3171710"/>
              <a:gd name="connsiteX175" fmla="*/ 3401876 w 12193149"/>
              <a:gd name="connsiteY175" fmla="*/ 2789529 h 3171710"/>
              <a:gd name="connsiteX176" fmla="*/ 3365036 w 12193149"/>
              <a:gd name="connsiteY176" fmla="*/ 2806481 h 3171710"/>
              <a:gd name="connsiteX177" fmla="*/ 3345174 w 12193149"/>
              <a:gd name="connsiteY177" fmla="*/ 2808163 h 3171710"/>
              <a:gd name="connsiteX178" fmla="*/ 3342846 w 12193149"/>
              <a:gd name="connsiteY178" fmla="*/ 2807188 h 3171710"/>
              <a:gd name="connsiteX179" fmla="*/ 3263504 w 12193149"/>
              <a:gd name="connsiteY179" fmla="*/ 2813065 h 3171710"/>
              <a:gd name="connsiteX180" fmla="*/ 3143704 w 12193149"/>
              <a:gd name="connsiteY180" fmla="*/ 2820840 h 3171710"/>
              <a:gd name="connsiteX181" fmla="*/ 3031439 w 12193149"/>
              <a:gd name="connsiteY181" fmla="*/ 2823483 h 3171710"/>
              <a:gd name="connsiteX182" fmla="*/ 2782717 w 12193149"/>
              <a:gd name="connsiteY182" fmla="*/ 2845304 h 3171710"/>
              <a:gd name="connsiteX183" fmla="*/ 2647675 w 12193149"/>
              <a:gd name="connsiteY183" fmla="*/ 2855840 h 3171710"/>
              <a:gd name="connsiteX184" fmla="*/ 2569176 w 12193149"/>
              <a:gd name="connsiteY184" fmla="*/ 2829599 h 3171710"/>
              <a:gd name="connsiteX185" fmla="*/ 2444403 w 12193149"/>
              <a:gd name="connsiteY185" fmla="*/ 2843500 h 3171710"/>
              <a:gd name="connsiteX186" fmla="*/ 2316260 w 12193149"/>
              <a:gd name="connsiteY186" fmla="*/ 2851967 h 3171710"/>
              <a:gd name="connsiteX187" fmla="*/ 2209726 w 12193149"/>
              <a:gd name="connsiteY187" fmla="*/ 2846734 h 3171710"/>
              <a:gd name="connsiteX188" fmla="*/ 2095813 w 12193149"/>
              <a:gd name="connsiteY188" fmla="*/ 2830023 h 3171710"/>
              <a:gd name="connsiteX189" fmla="*/ 1998504 w 12193149"/>
              <a:gd name="connsiteY189" fmla="*/ 2822003 h 3171710"/>
              <a:gd name="connsiteX190" fmla="*/ 1929320 w 12193149"/>
              <a:gd name="connsiteY190" fmla="*/ 2843948 h 3171710"/>
              <a:gd name="connsiteX191" fmla="*/ 1922798 w 12193149"/>
              <a:gd name="connsiteY191" fmla="*/ 2839117 h 3171710"/>
              <a:gd name="connsiteX192" fmla="*/ 1874228 w 12193149"/>
              <a:gd name="connsiteY192" fmla="*/ 2840712 h 3171710"/>
              <a:gd name="connsiteX193" fmla="*/ 1787803 w 12193149"/>
              <a:gd name="connsiteY193" fmla="*/ 2868334 h 3171710"/>
              <a:gd name="connsiteX194" fmla="*/ 1739352 w 12193149"/>
              <a:gd name="connsiteY194" fmla="*/ 2863283 h 3171710"/>
              <a:gd name="connsiteX195" fmla="*/ 1676219 w 12193149"/>
              <a:gd name="connsiteY195" fmla="*/ 2846934 h 3171710"/>
              <a:gd name="connsiteX196" fmla="*/ 1609817 w 12193149"/>
              <a:gd name="connsiteY196" fmla="*/ 2840037 h 3171710"/>
              <a:gd name="connsiteX197" fmla="*/ 1497258 w 12193149"/>
              <a:gd name="connsiteY197" fmla="*/ 2814447 h 3171710"/>
              <a:gd name="connsiteX198" fmla="*/ 1151127 w 12193149"/>
              <a:gd name="connsiteY198" fmla="*/ 2765012 h 3171710"/>
              <a:gd name="connsiteX199" fmla="*/ 859417 w 12193149"/>
              <a:gd name="connsiteY199" fmla="*/ 2755579 h 3171710"/>
              <a:gd name="connsiteX200" fmla="*/ 838688 w 12193149"/>
              <a:gd name="connsiteY200" fmla="*/ 2756792 h 3171710"/>
              <a:gd name="connsiteX201" fmla="*/ 817957 w 12193149"/>
              <a:gd name="connsiteY201" fmla="*/ 2754828 h 3171710"/>
              <a:gd name="connsiteX202" fmla="*/ 812654 w 12193149"/>
              <a:gd name="connsiteY202" fmla="*/ 2757722 h 3171710"/>
              <a:gd name="connsiteX203" fmla="*/ 721195 w 12193149"/>
              <a:gd name="connsiteY203" fmla="*/ 2756632 h 3171710"/>
              <a:gd name="connsiteX204" fmla="*/ 720890 w 12193149"/>
              <a:gd name="connsiteY204" fmla="*/ 2755370 h 3171710"/>
              <a:gd name="connsiteX205" fmla="*/ 710023 w 12193149"/>
              <a:gd name="connsiteY205" fmla="*/ 2749693 h 3171710"/>
              <a:gd name="connsiteX206" fmla="*/ 597940 w 12193149"/>
              <a:gd name="connsiteY206" fmla="*/ 2706835 h 3171710"/>
              <a:gd name="connsiteX207" fmla="*/ 579683 w 12193149"/>
              <a:gd name="connsiteY207" fmla="*/ 2704183 h 3171710"/>
              <a:gd name="connsiteX208" fmla="*/ 572865 w 12193149"/>
              <a:gd name="connsiteY208" fmla="*/ 2704372 h 3171710"/>
              <a:gd name="connsiteX209" fmla="*/ 446247 w 12193149"/>
              <a:gd name="connsiteY209" fmla="*/ 2666342 h 3171710"/>
              <a:gd name="connsiteX210" fmla="*/ 405163 w 12193149"/>
              <a:gd name="connsiteY210" fmla="*/ 2660519 h 3171710"/>
              <a:gd name="connsiteX211" fmla="*/ 293583 w 12193149"/>
              <a:gd name="connsiteY211" fmla="*/ 2639823 h 3171710"/>
              <a:gd name="connsiteX212" fmla="*/ 119529 w 12193149"/>
              <a:gd name="connsiteY212" fmla="*/ 2588018 h 3171710"/>
              <a:gd name="connsiteX213" fmla="*/ 16674 w 12193149"/>
              <a:gd name="connsiteY213" fmla="*/ 2585162 h 3171710"/>
              <a:gd name="connsiteX214" fmla="*/ 1150 w 12193149"/>
              <a:gd name="connsiteY214" fmla="*/ 2579693 h 3171710"/>
              <a:gd name="connsiteX215" fmla="*/ 1148 w 12193149"/>
              <a:gd name="connsiteY215" fmla="*/ 1049184 h 3171710"/>
              <a:gd name="connsiteX216" fmla="*/ 1148 w 12193149"/>
              <a:gd name="connsiteY216" fmla="*/ 0 h 317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2193149" h="3171710">
                <a:moveTo>
                  <a:pt x="1148" y="0"/>
                </a:moveTo>
                <a:lnTo>
                  <a:pt x="12181789" y="8189"/>
                </a:lnTo>
                <a:cubicBezTo>
                  <a:pt x="12181789" y="201435"/>
                  <a:pt x="12193149" y="1213464"/>
                  <a:pt x="12193149" y="1406710"/>
                </a:cubicBezTo>
                <a:lnTo>
                  <a:pt x="12185986" y="1411160"/>
                </a:lnTo>
                <a:cubicBezTo>
                  <a:pt x="12156393" y="1404401"/>
                  <a:pt x="12176978" y="1415299"/>
                  <a:pt x="12156363" y="1424337"/>
                </a:cubicBezTo>
                <a:cubicBezTo>
                  <a:pt x="12172308" y="1438279"/>
                  <a:pt x="12127905" y="1429847"/>
                  <a:pt x="12139215" y="1450150"/>
                </a:cubicBezTo>
                <a:cubicBezTo>
                  <a:pt x="12135103" y="1451151"/>
                  <a:pt x="12130766" y="1451483"/>
                  <a:pt x="12126327" y="1451661"/>
                </a:cubicBezTo>
                <a:lnTo>
                  <a:pt x="12124007" y="1451765"/>
                </a:lnTo>
                <a:lnTo>
                  <a:pt x="12116854" y="1455579"/>
                </a:lnTo>
                <a:lnTo>
                  <a:pt x="12099497" y="1455110"/>
                </a:lnTo>
                <a:cubicBezTo>
                  <a:pt x="12095162" y="1456775"/>
                  <a:pt x="12090978" y="1459336"/>
                  <a:pt x="12087073" y="1463312"/>
                </a:cubicBezTo>
                <a:cubicBezTo>
                  <a:pt x="12078890" y="1483714"/>
                  <a:pt x="12040481" y="1480817"/>
                  <a:pt x="12031073" y="1506980"/>
                </a:cubicBezTo>
                <a:cubicBezTo>
                  <a:pt x="12026399" y="1515225"/>
                  <a:pt x="12004497" y="1532326"/>
                  <a:pt x="11995833" y="1530429"/>
                </a:cubicBezTo>
                <a:cubicBezTo>
                  <a:pt x="11990333" y="1532938"/>
                  <a:pt x="11986699" y="1539016"/>
                  <a:pt x="11979717" y="1535132"/>
                </a:cubicBezTo>
                <a:cubicBezTo>
                  <a:pt x="11970382" y="1531211"/>
                  <a:pt x="11963763" y="1554233"/>
                  <a:pt x="11959046" y="1544529"/>
                </a:cubicBezTo>
                <a:lnTo>
                  <a:pt x="11920454" y="1557854"/>
                </a:lnTo>
                <a:cubicBezTo>
                  <a:pt x="11919152" y="1564914"/>
                  <a:pt x="11912619" y="1567116"/>
                  <a:pt x="11903656" y="1569397"/>
                </a:cubicBezTo>
                <a:lnTo>
                  <a:pt x="11895048" y="1571762"/>
                </a:lnTo>
                <a:lnTo>
                  <a:pt x="11891968" y="1582700"/>
                </a:lnTo>
                <a:cubicBezTo>
                  <a:pt x="11881074" y="1573372"/>
                  <a:pt x="11884523" y="1604713"/>
                  <a:pt x="11870776" y="1604787"/>
                </a:cubicBezTo>
                <a:lnTo>
                  <a:pt x="11813376" y="1624630"/>
                </a:lnTo>
                <a:lnTo>
                  <a:pt x="11590693" y="1790748"/>
                </a:lnTo>
                <a:cubicBezTo>
                  <a:pt x="11550201" y="1817685"/>
                  <a:pt x="11542649" y="1767741"/>
                  <a:pt x="11506817" y="1860594"/>
                </a:cubicBezTo>
                <a:cubicBezTo>
                  <a:pt x="11450023" y="1916431"/>
                  <a:pt x="11337127" y="2017145"/>
                  <a:pt x="11280332" y="2050542"/>
                </a:cubicBezTo>
                <a:cubicBezTo>
                  <a:pt x="11267547" y="2058142"/>
                  <a:pt x="11229147" y="2123560"/>
                  <a:pt x="11228309" y="2103207"/>
                </a:cubicBezTo>
                <a:cubicBezTo>
                  <a:pt x="11223950" y="2105174"/>
                  <a:pt x="11220761" y="2104651"/>
                  <a:pt x="11218087" y="2102932"/>
                </a:cubicBezTo>
                <a:lnTo>
                  <a:pt x="11217184" y="2101989"/>
                </a:lnTo>
                <a:lnTo>
                  <a:pt x="11188885" y="2119354"/>
                </a:lnTo>
                <a:lnTo>
                  <a:pt x="11184501" y="2119496"/>
                </a:lnTo>
                <a:lnTo>
                  <a:pt x="11166854" y="2133583"/>
                </a:lnTo>
                <a:lnTo>
                  <a:pt x="11157311" y="2139385"/>
                </a:lnTo>
                <a:lnTo>
                  <a:pt x="11155496" y="2144068"/>
                </a:lnTo>
                <a:cubicBezTo>
                  <a:pt x="11153045" y="2147436"/>
                  <a:pt x="11148902" y="2150083"/>
                  <a:pt x="11140961" y="2151086"/>
                </a:cubicBezTo>
                <a:lnTo>
                  <a:pt x="11138961" y="2150743"/>
                </a:lnTo>
                <a:lnTo>
                  <a:pt x="11128208" y="2160803"/>
                </a:lnTo>
                <a:cubicBezTo>
                  <a:pt x="11124962" y="2164785"/>
                  <a:pt x="11122359" y="2169258"/>
                  <a:pt x="11120691" y="2174395"/>
                </a:cubicBezTo>
                <a:cubicBezTo>
                  <a:pt x="11081770" y="2197656"/>
                  <a:pt x="10952581" y="2271077"/>
                  <a:pt x="10894683" y="2300370"/>
                </a:cubicBezTo>
                <a:cubicBezTo>
                  <a:pt x="10861781" y="2315405"/>
                  <a:pt x="10817803" y="2335857"/>
                  <a:pt x="10773300" y="2350162"/>
                </a:cubicBezTo>
                <a:cubicBezTo>
                  <a:pt x="10733414" y="2394390"/>
                  <a:pt x="10677791" y="2353706"/>
                  <a:pt x="10627668" y="2386200"/>
                </a:cubicBezTo>
                <a:cubicBezTo>
                  <a:pt x="10590276" y="2369074"/>
                  <a:pt x="10613693" y="2389253"/>
                  <a:pt x="10581895" y="2395660"/>
                </a:cubicBezTo>
                <a:cubicBezTo>
                  <a:pt x="10597733" y="2418627"/>
                  <a:pt x="10540912" y="2395212"/>
                  <a:pt x="10547790" y="2425394"/>
                </a:cubicBezTo>
                <a:cubicBezTo>
                  <a:pt x="10541784" y="2425603"/>
                  <a:pt x="10535750" y="2424857"/>
                  <a:pt x="10529643" y="2423878"/>
                </a:cubicBezTo>
                <a:lnTo>
                  <a:pt x="10526446" y="2423382"/>
                </a:lnTo>
                <a:lnTo>
                  <a:pt x="10515129" y="2426508"/>
                </a:lnTo>
                <a:lnTo>
                  <a:pt x="10491735" y="2421127"/>
                </a:lnTo>
                <a:cubicBezTo>
                  <a:pt x="10485147" y="2422161"/>
                  <a:pt x="10478389" y="2424430"/>
                  <a:pt x="10471418" y="2428664"/>
                </a:cubicBezTo>
                <a:cubicBezTo>
                  <a:pt x="10451763" y="2453636"/>
                  <a:pt x="10400774" y="2439247"/>
                  <a:pt x="10377042" y="2471569"/>
                </a:cubicBezTo>
                <a:cubicBezTo>
                  <a:pt x="10367240" y="2481286"/>
                  <a:pt x="10330319" y="2498097"/>
                  <a:pt x="10319338" y="2493192"/>
                </a:cubicBezTo>
                <a:cubicBezTo>
                  <a:pt x="10310813" y="2495031"/>
                  <a:pt x="10303331" y="2502144"/>
                  <a:pt x="10295467" y="2495050"/>
                </a:cubicBezTo>
                <a:cubicBezTo>
                  <a:pt x="10284420" y="2487261"/>
                  <a:pt x="10265794" y="2516157"/>
                  <a:pt x="10263443" y="2501919"/>
                </a:cubicBezTo>
                <a:lnTo>
                  <a:pt x="10205418" y="2509120"/>
                </a:lnTo>
                <a:cubicBezTo>
                  <a:pt x="10200696" y="2518180"/>
                  <a:pt x="10190895" y="2519327"/>
                  <a:pt x="10177759" y="2519914"/>
                </a:cubicBezTo>
                <a:lnTo>
                  <a:pt x="10165070" y="2520710"/>
                </a:lnTo>
                <a:lnTo>
                  <a:pt x="10156308" y="2534458"/>
                </a:lnTo>
                <a:cubicBezTo>
                  <a:pt x="10145406" y="2519028"/>
                  <a:pt x="10136981" y="2561781"/>
                  <a:pt x="10118267" y="2558113"/>
                </a:cubicBezTo>
                <a:lnTo>
                  <a:pt x="10083317" y="2570267"/>
                </a:lnTo>
                <a:cubicBezTo>
                  <a:pt x="10075718" y="2568198"/>
                  <a:pt x="10048011" y="2569526"/>
                  <a:pt x="10040388" y="2568603"/>
                </a:cubicBezTo>
                <a:cubicBezTo>
                  <a:pt x="9999609" y="2578704"/>
                  <a:pt x="9985545" y="2579194"/>
                  <a:pt x="9961167" y="2584118"/>
                </a:cubicBezTo>
                <a:cubicBezTo>
                  <a:pt x="9920131" y="2584260"/>
                  <a:pt x="9889892" y="2581061"/>
                  <a:pt x="9848940" y="2590886"/>
                </a:cubicBezTo>
                <a:lnTo>
                  <a:pt x="9729457" y="2611093"/>
                </a:lnTo>
                <a:cubicBezTo>
                  <a:pt x="9676207" y="2601507"/>
                  <a:pt x="9631235" y="2626730"/>
                  <a:pt x="9613704" y="2639342"/>
                </a:cubicBezTo>
                <a:cubicBezTo>
                  <a:pt x="9548152" y="2653618"/>
                  <a:pt x="9410970" y="2690964"/>
                  <a:pt x="9338590" y="2696264"/>
                </a:cubicBezTo>
                <a:lnTo>
                  <a:pt x="9232518" y="2720120"/>
                </a:lnTo>
                <a:lnTo>
                  <a:pt x="9156690" y="2730199"/>
                </a:lnTo>
                <a:lnTo>
                  <a:pt x="9054601" y="2737726"/>
                </a:lnTo>
                <a:lnTo>
                  <a:pt x="9006634" y="2741011"/>
                </a:lnTo>
                <a:lnTo>
                  <a:pt x="9006349" y="2740771"/>
                </a:lnTo>
                <a:cubicBezTo>
                  <a:pt x="9004294" y="2740551"/>
                  <a:pt x="9001475" y="2740879"/>
                  <a:pt x="8997380" y="2741982"/>
                </a:cubicBezTo>
                <a:lnTo>
                  <a:pt x="8991542" y="2744043"/>
                </a:lnTo>
                <a:lnTo>
                  <a:pt x="8975485" y="2747269"/>
                </a:lnTo>
                <a:lnTo>
                  <a:pt x="8969159" y="2746569"/>
                </a:lnTo>
                <a:lnTo>
                  <a:pt x="8964196" y="2744344"/>
                </a:lnTo>
                <a:cubicBezTo>
                  <a:pt x="8955841" y="2752295"/>
                  <a:pt x="8956668" y="2761243"/>
                  <a:pt x="8930136" y="2741156"/>
                </a:cubicBezTo>
                <a:cubicBezTo>
                  <a:pt x="8899182" y="2742176"/>
                  <a:pt x="8790451" y="2756831"/>
                  <a:pt x="8753592" y="2760388"/>
                </a:cubicBezTo>
                <a:cubicBezTo>
                  <a:pt x="8720970" y="2771108"/>
                  <a:pt x="8749345" y="2757447"/>
                  <a:pt x="8708995" y="2762489"/>
                </a:cubicBezTo>
                <a:cubicBezTo>
                  <a:pt x="8672757" y="2782024"/>
                  <a:pt x="8640293" y="2765584"/>
                  <a:pt x="8597219" y="2771061"/>
                </a:cubicBezTo>
                <a:lnTo>
                  <a:pt x="8526378" y="2756219"/>
                </a:lnTo>
                <a:lnTo>
                  <a:pt x="8512131" y="2762134"/>
                </a:lnTo>
                <a:lnTo>
                  <a:pt x="8507315" y="2765135"/>
                </a:lnTo>
                <a:cubicBezTo>
                  <a:pt x="8503797" y="2766912"/>
                  <a:pt x="8501196" y="2767723"/>
                  <a:pt x="8499116" y="2767873"/>
                </a:cubicBezTo>
                <a:lnTo>
                  <a:pt x="8498742" y="2767694"/>
                </a:lnTo>
                <a:lnTo>
                  <a:pt x="8491397" y="2770744"/>
                </a:lnTo>
                <a:lnTo>
                  <a:pt x="8368330" y="2784786"/>
                </a:lnTo>
                <a:cubicBezTo>
                  <a:pt x="8363173" y="2786811"/>
                  <a:pt x="8358881" y="2786463"/>
                  <a:pt x="8354947" y="2784980"/>
                </a:cubicBezTo>
                <a:lnTo>
                  <a:pt x="8321252" y="2801558"/>
                </a:lnTo>
                <a:lnTo>
                  <a:pt x="8315581" y="2801884"/>
                </a:lnTo>
                <a:lnTo>
                  <a:pt x="8296322" y="2815779"/>
                </a:lnTo>
                <a:lnTo>
                  <a:pt x="8285424" y="2821602"/>
                </a:lnTo>
                <a:lnTo>
                  <a:pt x="8284298" y="2826045"/>
                </a:lnTo>
                <a:cubicBezTo>
                  <a:pt x="8281994" y="2829290"/>
                  <a:pt x="8277300" y="2831938"/>
                  <a:pt x="8267224" y="2833220"/>
                </a:cubicBezTo>
                <a:lnTo>
                  <a:pt x="8264525" y="2832990"/>
                </a:lnTo>
                <a:lnTo>
                  <a:pt x="8253181" y="2842833"/>
                </a:lnTo>
                <a:cubicBezTo>
                  <a:pt x="8250007" y="2846683"/>
                  <a:pt x="8247795" y="2850965"/>
                  <a:pt x="8246982" y="2855825"/>
                </a:cubicBezTo>
                <a:cubicBezTo>
                  <a:pt x="8182975" y="2852918"/>
                  <a:pt x="8148279" y="2887040"/>
                  <a:pt x="8091420" y="2901986"/>
                </a:cubicBezTo>
                <a:cubicBezTo>
                  <a:pt x="8026616" y="2925128"/>
                  <a:pt x="7968218" y="2946364"/>
                  <a:pt x="7906555" y="2943959"/>
                </a:cubicBezTo>
                <a:cubicBezTo>
                  <a:pt x="7836267" y="2958871"/>
                  <a:pt x="7782114" y="2961102"/>
                  <a:pt x="7719893" y="2969674"/>
                </a:cubicBezTo>
                <a:lnTo>
                  <a:pt x="7615495" y="2966203"/>
                </a:lnTo>
                <a:lnTo>
                  <a:pt x="7528691" y="2972031"/>
                </a:lnTo>
                <a:lnTo>
                  <a:pt x="7520719" y="2974584"/>
                </a:lnTo>
                <a:cubicBezTo>
                  <a:pt x="7515141" y="2975923"/>
                  <a:pt x="7511320" y="2976273"/>
                  <a:pt x="7508559" y="2975919"/>
                </a:cubicBezTo>
                <a:lnTo>
                  <a:pt x="7508188" y="2975592"/>
                </a:lnTo>
                <a:lnTo>
                  <a:pt x="7496943" y="2977544"/>
                </a:lnTo>
                <a:lnTo>
                  <a:pt x="7219707" y="2983651"/>
                </a:lnTo>
                <a:lnTo>
                  <a:pt x="7202249" y="2988201"/>
                </a:lnTo>
                <a:lnTo>
                  <a:pt x="7198152" y="2993559"/>
                </a:lnTo>
                <a:cubicBezTo>
                  <a:pt x="7193259" y="2997082"/>
                  <a:pt x="7185654" y="2999221"/>
                  <a:pt x="7171956" y="2998207"/>
                </a:cubicBezTo>
                <a:lnTo>
                  <a:pt x="7098136" y="3010435"/>
                </a:lnTo>
                <a:cubicBezTo>
                  <a:pt x="7062296" y="3011413"/>
                  <a:pt x="7051336" y="3012390"/>
                  <a:pt x="7019644" y="3010061"/>
                </a:cubicBezTo>
                <a:cubicBezTo>
                  <a:pt x="6938675" y="3020999"/>
                  <a:pt x="6944793" y="3045165"/>
                  <a:pt x="6905294" y="3039567"/>
                </a:cubicBezTo>
                <a:cubicBezTo>
                  <a:pt x="6873070" y="3034359"/>
                  <a:pt x="6789137" y="3053433"/>
                  <a:pt x="6709370" y="3067522"/>
                </a:cubicBezTo>
                <a:cubicBezTo>
                  <a:pt x="6650254" y="3076977"/>
                  <a:pt x="6629253" y="3091078"/>
                  <a:pt x="6550602" y="3096298"/>
                </a:cubicBezTo>
                <a:cubicBezTo>
                  <a:pt x="6473302" y="3140388"/>
                  <a:pt x="6410843" y="3116665"/>
                  <a:pt x="6318708" y="3143098"/>
                </a:cubicBezTo>
                <a:cubicBezTo>
                  <a:pt x="6298698" y="3158620"/>
                  <a:pt x="6210439" y="3141427"/>
                  <a:pt x="6169822" y="3145185"/>
                </a:cubicBezTo>
                <a:cubicBezTo>
                  <a:pt x="6129203" y="3148943"/>
                  <a:pt x="6091688" y="3162491"/>
                  <a:pt x="6074996" y="3165647"/>
                </a:cubicBezTo>
                <a:lnTo>
                  <a:pt x="6069677" y="3164110"/>
                </a:lnTo>
                <a:lnTo>
                  <a:pt x="6049786" y="3164793"/>
                </a:lnTo>
                <a:lnTo>
                  <a:pt x="6042433" y="3156444"/>
                </a:lnTo>
                <a:lnTo>
                  <a:pt x="6011238" y="3151351"/>
                </a:lnTo>
                <a:cubicBezTo>
                  <a:pt x="5999830" y="3150764"/>
                  <a:pt x="5971276" y="3151677"/>
                  <a:pt x="5958523" y="3154995"/>
                </a:cubicBezTo>
                <a:lnTo>
                  <a:pt x="5760067" y="3170687"/>
                </a:lnTo>
                <a:lnTo>
                  <a:pt x="5628108" y="3171710"/>
                </a:lnTo>
                <a:lnTo>
                  <a:pt x="5472054" y="3157690"/>
                </a:lnTo>
                <a:cubicBezTo>
                  <a:pt x="5479284" y="3144662"/>
                  <a:pt x="5440157" y="3158728"/>
                  <a:pt x="5433909" y="3146437"/>
                </a:cubicBezTo>
                <a:cubicBezTo>
                  <a:pt x="5430517" y="3136405"/>
                  <a:pt x="5392976" y="3131721"/>
                  <a:pt x="5382817" y="3128735"/>
                </a:cubicBezTo>
                <a:lnTo>
                  <a:pt x="5262912" y="3108318"/>
                </a:lnTo>
                <a:cubicBezTo>
                  <a:pt x="5252746" y="3108134"/>
                  <a:pt x="5231699" y="3099824"/>
                  <a:pt x="5224109" y="3097194"/>
                </a:cubicBezTo>
                <a:lnTo>
                  <a:pt x="5175808" y="3094204"/>
                </a:lnTo>
                <a:lnTo>
                  <a:pt x="5157702" y="3086981"/>
                </a:lnTo>
                <a:lnTo>
                  <a:pt x="5143747" y="3083581"/>
                </a:lnTo>
                <a:lnTo>
                  <a:pt x="5140744" y="3081480"/>
                </a:lnTo>
                <a:cubicBezTo>
                  <a:pt x="5135026" y="3077440"/>
                  <a:pt x="5129229" y="3073629"/>
                  <a:pt x="5122807" y="3070627"/>
                </a:cubicBezTo>
                <a:cubicBezTo>
                  <a:pt x="5109467" y="3099246"/>
                  <a:pt x="5066004" y="3049810"/>
                  <a:pt x="5066938" y="3077198"/>
                </a:cubicBezTo>
                <a:cubicBezTo>
                  <a:pt x="5029345" y="3065682"/>
                  <a:pt x="5040096" y="3094771"/>
                  <a:pt x="5012662" y="3060817"/>
                </a:cubicBezTo>
                <a:cubicBezTo>
                  <a:pt x="4938174" y="3061200"/>
                  <a:pt x="4917504" y="3074207"/>
                  <a:pt x="4841589" y="3036800"/>
                </a:cubicBezTo>
                <a:cubicBezTo>
                  <a:pt x="4807890" y="3020158"/>
                  <a:pt x="4785258" y="3009012"/>
                  <a:pt x="4763595" y="3009032"/>
                </a:cubicBezTo>
                <a:cubicBezTo>
                  <a:pt x="4742475" y="3004532"/>
                  <a:pt x="4730631" y="3001709"/>
                  <a:pt x="4724334" y="3000018"/>
                </a:cubicBezTo>
                <a:lnTo>
                  <a:pt x="4722324" y="2999269"/>
                </a:lnTo>
                <a:lnTo>
                  <a:pt x="4723259" y="2999058"/>
                </a:lnTo>
                <a:cubicBezTo>
                  <a:pt x="4722296" y="2998416"/>
                  <a:pt x="4719415" y="2997810"/>
                  <a:pt x="4718350" y="2997788"/>
                </a:cubicBezTo>
                <a:lnTo>
                  <a:pt x="4722324" y="2999269"/>
                </a:lnTo>
                <a:lnTo>
                  <a:pt x="4716674" y="3000544"/>
                </a:lnTo>
                <a:cubicBezTo>
                  <a:pt x="4681300" y="2993588"/>
                  <a:pt x="4525895" y="2992780"/>
                  <a:pt x="4516962" y="2990642"/>
                </a:cubicBezTo>
                <a:cubicBezTo>
                  <a:pt x="4458971" y="2977530"/>
                  <a:pt x="4463810" y="2976789"/>
                  <a:pt x="4429691" y="2979991"/>
                </a:cubicBezTo>
                <a:cubicBezTo>
                  <a:pt x="4424455" y="2983362"/>
                  <a:pt x="4370126" y="2977068"/>
                  <a:pt x="4364023" y="2978645"/>
                </a:cubicBezTo>
                <a:lnTo>
                  <a:pt x="4318114" y="2985260"/>
                </a:lnTo>
                <a:lnTo>
                  <a:pt x="4316258" y="2983919"/>
                </a:lnTo>
                <a:cubicBezTo>
                  <a:pt x="4307275" y="2980548"/>
                  <a:pt x="4301145" y="2980549"/>
                  <a:pt x="4296292" y="2982040"/>
                </a:cubicBezTo>
                <a:lnTo>
                  <a:pt x="4291212" y="2984957"/>
                </a:lnTo>
                <a:lnTo>
                  <a:pt x="4277290" y="2984711"/>
                </a:lnTo>
                <a:lnTo>
                  <a:pt x="4249265" y="2987035"/>
                </a:lnTo>
                <a:lnTo>
                  <a:pt x="4203199" y="2984240"/>
                </a:lnTo>
                <a:cubicBezTo>
                  <a:pt x="4203096" y="2983820"/>
                  <a:pt x="4202995" y="2983401"/>
                  <a:pt x="4202893" y="2982981"/>
                </a:cubicBezTo>
                <a:cubicBezTo>
                  <a:pt x="4201267" y="2980144"/>
                  <a:pt x="4198292" y="2978025"/>
                  <a:pt x="4192396" y="2977347"/>
                </a:cubicBezTo>
                <a:cubicBezTo>
                  <a:pt x="4205365" y="2960058"/>
                  <a:pt x="4162425" y="2961953"/>
                  <a:pt x="4143893" y="2961482"/>
                </a:cubicBezTo>
                <a:cubicBezTo>
                  <a:pt x="4125868" y="2954416"/>
                  <a:pt x="4100250" y="2940836"/>
                  <a:pt x="4084245" y="2934949"/>
                </a:cubicBezTo>
                <a:lnTo>
                  <a:pt x="4075694" y="2934114"/>
                </a:lnTo>
                <a:cubicBezTo>
                  <a:pt x="4075655" y="2934013"/>
                  <a:pt x="4075614" y="2933914"/>
                  <a:pt x="4075575" y="2933815"/>
                </a:cubicBezTo>
                <a:cubicBezTo>
                  <a:pt x="4073829" y="2933031"/>
                  <a:pt x="4071057" y="2932530"/>
                  <a:pt x="4066658" y="2932371"/>
                </a:cubicBezTo>
                <a:lnTo>
                  <a:pt x="4060102" y="2932589"/>
                </a:lnTo>
                <a:lnTo>
                  <a:pt x="4043512" y="2930968"/>
                </a:lnTo>
                <a:lnTo>
                  <a:pt x="4038145" y="2928534"/>
                </a:lnTo>
                <a:lnTo>
                  <a:pt x="4036511" y="2924867"/>
                </a:lnTo>
                <a:lnTo>
                  <a:pt x="4034926" y="2925102"/>
                </a:lnTo>
                <a:cubicBezTo>
                  <a:pt x="4022576" y="2929966"/>
                  <a:pt x="4018025" y="2938342"/>
                  <a:pt x="4005686" y="2912534"/>
                </a:cubicBezTo>
                <a:lnTo>
                  <a:pt x="3937994" y="2895077"/>
                </a:lnTo>
                <a:cubicBezTo>
                  <a:pt x="3921658" y="2902801"/>
                  <a:pt x="3909686" y="2898112"/>
                  <a:pt x="3898423" y="2889422"/>
                </a:cubicBezTo>
                <a:cubicBezTo>
                  <a:pt x="3862243" y="2889918"/>
                  <a:pt x="3830779" y="2876048"/>
                  <a:pt x="3790908" y="2869184"/>
                </a:cubicBezTo>
                <a:cubicBezTo>
                  <a:pt x="3742158" y="2854478"/>
                  <a:pt x="3726280" y="2852501"/>
                  <a:pt x="3683661" y="2845261"/>
                </a:cubicBezTo>
                <a:lnTo>
                  <a:pt x="3611183" y="2812990"/>
                </a:lnTo>
                <a:lnTo>
                  <a:pt x="3605003" y="2814352"/>
                </a:lnTo>
                <a:cubicBezTo>
                  <a:pt x="3600731" y="2814971"/>
                  <a:pt x="3597877" y="2814971"/>
                  <a:pt x="3595884" y="2814516"/>
                </a:cubicBezTo>
                <a:lnTo>
                  <a:pt x="3595649" y="2814247"/>
                </a:lnTo>
                <a:lnTo>
                  <a:pt x="3587126" y="2814937"/>
                </a:lnTo>
                <a:cubicBezTo>
                  <a:pt x="3572774" y="2816728"/>
                  <a:pt x="3550540" y="2802529"/>
                  <a:pt x="3537283" y="2805238"/>
                </a:cubicBezTo>
                <a:cubicBezTo>
                  <a:pt x="3515092" y="2800942"/>
                  <a:pt x="3489773" y="2807207"/>
                  <a:pt x="3474371" y="2801577"/>
                </a:cubicBezTo>
                <a:lnTo>
                  <a:pt x="3401876" y="2789529"/>
                </a:lnTo>
                <a:lnTo>
                  <a:pt x="3365036" y="2806481"/>
                </a:lnTo>
                <a:cubicBezTo>
                  <a:pt x="3361007" y="2808779"/>
                  <a:pt x="3355145" y="2809857"/>
                  <a:pt x="3345174" y="2808163"/>
                </a:cubicBezTo>
                <a:lnTo>
                  <a:pt x="3342846" y="2807188"/>
                </a:lnTo>
                <a:cubicBezTo>
                  <a:pt x="3337528" y="2809659"/>
                  <a:pt x="3296694" y="2810789"/>
                  <a:pt x="3263504" y="2813065"/>
                </a:cubicBezTo>
                <a:cubicBezTo>
                  <a:pt x="3210873" y="2815406"/>
                  <a:pt x="3204538" y="2823378"/>
                  <a:pt x="3143704" y="2820840"/>
                </a:cubicBezTo>
                <a:cubicBezTo>
                  <a:pt x="3083839" y="2822069"/>
                  <a:pt x="3073438" y="2828075"/>
                  <a:pt x="3031439" y="2823483"/>
                </a:cubicBezTo>
                <a:lnTo>
                  <a:pt x="2782717" y="2845304"/>
                </a:lnTo>
                <a:cubicBezTo>
                  <a:pt x="2720447" y="2872959"/>
                  <a:pt x="2718750" y="2842390"/>
                  <a:pt x="2647675" y="2855840"/>
                </a:cubicBezTo>
                <a:cubicBezTo>
                  <a:pt x="2583664" y="2795905"/>
                  <a:pt x="2609849" y="2834173"/>
                  <a:pt x="2569176" y="2829599"/>
                </a:cubicBezTo>
                <a:lnTo>
                  <a:pt x="2444403" y="2843500"/>
                </a:lnTo>
                <a:cubicBezTo>
                  <a:pt x="2412730" y="2860060"/>
                  <a:pt x="2355175" y="2829971"/>
                  <a:pt x="2316260" y="2851967"/>
                </a:cubicBezTo>
                <a:cubicBezTo>
                  <a:pt x="2277148" y="2852505"/>
                  <a:pt x="2234330" y="2848310"/>
                  <a:pt x="2209726" y="2846734"/>
                </a:cubicBezTo>
                <a:cubicBezTo>
                  <a:pt x="2172984" y="2843077"/>
                  <a:pt x="2131016" y="2834145"/>
                  <a:pt x="2095813" y="2830023"/>
                </a:cubicBezTo>
                <a:cubicBezTo>
                  <a:pt x="2078687" y="2843632"/>
                  <a:pt x="2046700" y="2821328"/>
                  <a:pt x="1998504" y="2822003"/>
                </a:cubicBezTo>
                <a:cubicBezTo>
                  <a:pt x="1979851" y="2837650"/>
                  <a:pt x="1965997" y="2822267"/>
                  <a:pt x="1929320" y="2843948"/>
                </a:cubicBezTo>
                <a:cubicBezTo>
                  <a:pt x="1927506" y="2842156"/>
                  <a:pt x="1925308" y="2840529"/>
                  <a:pt x="1922798" y="2839117"/>
                </a:cubicBezTo>
                <a:cubicBezTo>
                  <a:pt x="1908224" y="2830923"/>
                  <a:pt x="1886476" y="2831636"/>
                  <a:pt x="1874228" y="2840712"/>
                </a:cubicBezTo>
                <a:cubicBezTo>
                  <a:pt x="1844711" y="2855471"/>
                  <a:pt x="1815838" y="2863248"/>
                  <a:pt x="1787803" y="2868334"/>
                </a:cubicBezTo>
                <a:lnTo>
                  <a:pt x="1739352" y="2863283"/>
                </a:lnTo>
                <a:cubicBezTo>
                  <a:pt x="1720756" y="2859717"/>
                  <a:pt x="1697809" y="2850808"/>
                  <a:pt x="1676219" y="2846934"/>
                </a:cubicBezTo>
                <a:cubicBezTo>
                  <a:pt x="1653856" y="2845729"/>
                  <a:pt x="1629782" y="2852334"/>
                  <a:pt x="1609817" y="2840037"/>
                </a:cubicBezTo>
                <a:cubicBezTo>
                  <a:pt x="1570834" y="2828361"/>
                  <a:pt x="1525521" y="2848516"/>
                  <a:pt x="1497258" y="2814447"/>
                </a:cubicBezTo>
                <a:cubicBezTo>
                  <a:pt x="1419429" y="2799738"/>
                  <a:pt x="1265224" y="2779725"/>
                  <a:pt x="1151127" y="2765012"/>
                </a:cubicBezTo>
                <a:cubicBezTo>
                  <a:pt x="1044820" y="2755201"/>
                  <a:pt x="911490" y="2756949"/>
                  <a:pt x="859417" y="2755579"/>
                </a:cubicBezTo>
                <a:lnTo>
                  <a:pt x="838688" y="2756792"/>
                </a:lnTo>
                <a:cubicBezTo>
                  <a:pt x="829380" y="2753383"/>
                  <a:pt x="823010" y="2753358"/>
                  <a:pt x="817957" y="2754828"/>
                </a:cubicBezTo>
                <a:lnTo>
                  <a:pt x="812654" y="2757722"/>
                </a:lnTo>
                <a:lnTo>
                  <a:pt x="721195" y="2756632"/>
                </a:lnTo>
                <a:cubicBezTo>
                  <a:pt x="721095" y="2756212"/>
                  <a:pt x="720991" y="2755791"/>
                  <a:pt x="720890" y="2755370"/>
                </a:cubicBezTo>
                <a:cubicBezTo>
                  <a:pt x="719222" y="2752527"/>
                  <a:pt x="716144" y="2750395"/>
                  <a:pt x="710023" y="2749693"/>
                </a:cubicBezTo>
                <a:cubicBezTo>
                  <a:pt x="689532" y="2741604"/>
                  <a:pt x="619665" y="2714421"/>
                  <a:pt x="597940" y="2706835"/>
                </a:cubicBezTo>
                <a:cubicBezTo>
                  <a:pt x="587430" y="2706236"/>
                  <a:pt x="583862" y="2704593"/>
                  <a:pt x="579683" y="2704183"/>
                </a:cubicBezTo>
                <a:lnTo>
                  <a:pt x="572865" y="2704372"/>
                </a:lnTo>
                <a:cubicBezTo>
                  <a:pt x="550627" y="2698066"/>
                  <a:pt x="474197" y="2673651"/>
                  <a:pt x="446247" y="2666342"/>
                </a:cubicBezTo>
                <a:cubicBezTo>
                  <a:pt x="429213" y="2673994"/>
                  <a:pt x="416808" y="2669256"/>
                  <a:pt x="405163" y="2660519"/>
                </a:cubicBezTo>
                <a:cubicBezTo>
                  <a:pt x="367566" y="2660861"/>
                  <a:pt x="334968" y="2646856"/>
                  <a:pt x="293583" y="2639823"/>
                </a:cubicBezTo>
                <a:lnTo>
                  <a:pt x="119529" y="2588018"/>
                </a:lnTo>
                <a:cubicBezTo>
                  <a:pt x="73377" y="2578908"/>
                  <a:pt x="36403" y="2586550"/>
                  <a:pt x="16674" y="2585162"/>
                </a:cubicBezTo>
                <a:lnTo>
                  <a:pt x="1150" y="2579693"/>
                </a:lnTo>
                <a:cubicBezTo>
                  <a:pt x="-1438" y="2323697"/>
                  <a:pt x="1148" y="1341304"/>
                  <a:pt x="1148" y="1049184"/>
                </a:cubicBezTo>
                <a:lnTo>
                  <a:pt x="1148"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52777" y="548640"/>
            <a:ext cx="7437474" cy="1188720"/>
          </a:xfrm>
        </p:spPr>
        <p:txBody>
          <a:bodyPr>
            <a:normAutofit/>
          </a:bodyPr>
          <a:lstStyle/>
          <a:p>
            <a:r>
              <a:rPr lang="en-IN" dirty="0">
                <a:solidFill>
                  <a:schemeClr val="tx1">
                    <a:lumMod val="85000"/>
                    <a:lumOff val="15000"/>
                  </a:schemeClr>
                </a:solidFill>
              </a:rPr>
              <a:t>Key Challenges &amp; Solutions</a:t>
            </a:r>
          </a:p>
        </p:txBody>
      </p:sp>
      <p:sp>
        <p:nvSpPr>
          <p:cNvPr id="3" name="Content Placeholder 2"/>
          <p:cNvSpPr>
            <a:spLocks noGrp="1"/>
          </p:cNvSpPr>
          <p:nvPr>
            <p:ph idx="1"/>
          </p:nvPr>
        </p:nvSpPr>
        <p:spPr>
          <a:xfrm>
            <a:off x="1468490" y="2431767"/>
            <a:ext cx="6207019" cy="3685156"/>
          </a:xfrm>
        </p:spPr>
        <p:txBody>
          <a:bodyPr anchor="ctr">
            <a:normAutofit/>
          </a:bodyPr>
          <a:lstStyle/>
          <a:p>
            <a:pPr>
              <a:spcBef>
                <a:spcPts val="750"/>
              </a:spcBef>
              <a:spcAft>
                <a:spcPts val="750"/>
              </a:spcAft>
              <a:buNone/>
            </a:pPr>
            <a:r>
              <a:rPr lang="en-US" sz="1300" b="1" i="0" dirty="0">
                <a:solidFill>
                  <a:schemeClr val="tx1">
                    <a:lumMod val="85000"/>
                    <a:lumOff val="15000"/>
                  </a:schemeClr>
                </a:solidFill>
                <a:effectLst/>
                <a:latin typeface="Arial" panose="020B0604020202020204" pitchFamily="34" charset="0"/>
              </a:rPr>
              <a:t>Challenge 1:</a:t>
            </a:r>
            <a:r>
              <a:rPr lang="en-US" sz="1300" b="0" i="0" dirty="0">
                <a:solidFill>
                  <a:schemeClr val="tx1">
                    <a:lumMod val="85000"/>
                    <a:lumOff val="15000"/>
                  </a:schemeClr>
                </a:solidFill>
                <a:effectLst/>
                <a:latin typeface="Arial" panose="020B0604020202020204" pitchFamily="34" charset="0"/>
              </a:rPr>
              <a:t> </a:t>
            </a:r>
            <a:r>
              <a:rPr lang="en-US" sz="1300" b="0" i="0" dirty="0" err="1">
                <a:solidFill>
                  <a:schemeClr val="tx1">
                    <a:lumMod val="85000"/>
                    <a:lumOff val="15000"/>
                  </a:schemeClr>
                </a:solidFill>
                <a:effectLst/>
                <a:latin typeface="Arial" panose="020B0604020202020204" pitchFamily="34" charset="0"/>
              </a:rPr>
              <a:t>UniProt</a:t>
            </a:r>
            <a:r>
              <a:rPr lang="en-US" sz="1300" b="0" i="0" dirty="0">
                <a:solidFill>
                  <a:schemeClr val="tx1">
                    <a:lumMod val="85000"/>
                    <a:lumOff val="15000"/>
                  </a:schemeClr>
                </a:solidFill>
                <a:effectLst/>
                <a:latin typeface="Arial" panose="020B0604020202020204" pitchFamily="34" charset="0"/>
              </a:rPr>
              <a:t> XML file is large (&gt;</a:t>
            </a:r>
            <a:r>
              <a:rPr lang="en-US" sz="1300" dirty="0">
                <a:solidFill>
                  <a:schemeClr val="tx1">
                    <a:lumMod val="85000"/>
                    <a:lumOff val="15000"/>
                  </a:schemeClr>
                </a:solidFill>
                <a:latin typeface="Arial" panose="020B0604020202020204" pitchFamily="34" charset="0"/>
              </a:rPr>
              <a:t>8GB</a:t>
            </a:r>
            <a:r>
              <a:rPr lang="en-US" sz="1300" b="0" i="0" dirty="0">
                <a:solidFill>
                  <a:schemeClr val="tx1">
                    <a:lumMod val="85000"/>
                    <a:lumOff val="15000"/>
                  </a:schemeClr>
                </a:solidFill>
                <a:effectLst/>
                <a:latin typeface="Arial" panose="020B0604020202020204" pitchFamily="34" charset="0"/>
              </a:rPr>
              <a:t>) and cannot be loaded entirely into memory</a:t>
            </a:r>
          </a:p>
          <a:p>
            <a:pPr>
              <a:spcBef>
                <a:spcPts val="750"/>
              </a:spcBef>
              <a:spcAft>
                <a:spcPts val="750"/>
              </a:spcAft>
              <a:buNone/>
            </a:pPr>
            <a:r>
              <a:rPr lang="en-US" sz="1300" b="1" i="0" dirty="0">
                <a:solidFill>
                  <a:schemeClr val="tx1">
                    <a:lumMod val="85000"/>
                    <a:lumOff val="15000"/>
                  </a:schemeClr>
                </a:solidFill>
                <a:effectLst/>
                <a:latin typeface="Arial" panose="020B0604020202020204" pitchFamily="34" charset="0"/>
              </a:rPr>
              <a:t>Solution:</a:t>
            </a:r>
            <a:r>
              <a:rPr lang="en-US" sz="1300" b="0" i="0" dirty="0">
                <a:solidFill>
                  <a:schemeClr val="tx1">
                    <a:lumMod val="85000"/>
                    <a:lumOff val="15000"/>
                  </a:schemeClr>
                </a:solidFill>
                <a:effectLst/>
                <a:latin typeface="Arial" panose="020B0604020202020204" pitchFamily="34" charset="0"/>
              </a:rPr>
              <a:t> Use </a:t>
            </a:r>
            <a:r>
              <a:rPr lang="en-US" sz="1300" b="0" i="0" dirty="0" err="1">
                <a:solidFill>
                  <a:schemeClr val="tx1">
                    <a:lumMod val="85000"/>
                    <a:lumOff val="15000"/>
                  </a:schemeClr>
                </a:solidFill>
                <a:effectLst/>
                <a:latin typeface="Arial" panose="020B0604020202020204" pitchFamily="34" charset="0"/>
              </a:rPr>
              <a:t>lxml's</a:t>
            </a:r>
            <a:r>
              <a:rPr lang="en-US" sz="1300" b="0" i="0" dirty="0">
                <a:solidFill>
                  <a:schemeClr val="tx1">
                    <a:lumMod val="85000"/>
                    <a:lumOff val="15000"/>
                  </a:schemeClr>
                </a:solidFill>
                <a:effectLst/>
                <a:latin typeface="Arial" panose="020B0604020202020204" pitchFamily="34" charset="0"/>
              </a:rPr>
              <a:t> </a:t>
            </a:r>
            <a:r>
              <a:rPr lang="en-US" sz="1300" b="0" i="0" dirty="0" err="1">
                <a:solidFill>
                  <a:schemeClr val="tx1">
                    <a:lumMod val="85000"/>
                    <a:lumOff val="15000"/>
                  </a:schemeClr>
                </a:solidFill>
                <a:effectLst/>
                <a:latin typeface="Arial" panose="020B0604020202020204" pitchFamily="34" charset="0"/>
              </a:rPr>
              <a:t>iterparse</a:t>
            </a:r>
            <a:r>
              <a:rPr lang="en-US" sz="1300" b="0" i="0" dirty="0">
                <a:solidFill>
                  <a:schemeClr val="tx1">
                    <a:lumMod val="85000"/>
                    <a:lumOff val="15000"/>
                  </a:schemeClr>
                </a:solidFill>
                <a:effectLst/>
                <a:latin typeface="Arial" panose="020B0604020202020204" pitchFamily="34" charset="0"/>
              </a:rPr>
              <a:t> with clear() to process the file incrementally, releasing memory after each protein entry</a:t>
            </a:r>
          </a:p>
          <a:p>
            <a:pPr>
              <a:spcBef>
                <a:spcPts val="750"/>
              </a:spcBef>
              <a:spcAft>
                <a:spcPts val="750"/>
              </a:spcAft>
              <a:buNone/>
            </a:pPr>
            <a:r>
              <a:rPr lang="en-US" sz="1300" b="1" i="0" dirty="0">
                <a:solidFill>
                  <a:schemeClr val="tx1">
                    <a:lumMod val="85000"/>
                    <a:lumOff val="15000"/>
                  </a:schemeClr>
                </a:solidFill>
                <a:effectLst/>
                <a:latin typeface="Arial" panose="020B0604020202020204" pitchFamily="34" charset="0"/>
              </a:rPr>
              <a:t>Challenge 2:</a:t>
            </a:r>
            <a:r>
              <a:rPr lang="en-US" sz="1300" b="0" i="0" dirty="0">
                <a:solidFill>
                  <a:schemeClr val="tx1">
                    <a:lumMod val="85000"/>
                    <a:lumOff val="15000"/>
                  </a:schemeClr>
                </a:solidFill>
                <a:effectLst/>
                <a:latin typeface="Arial" panose="020B0604020202020204" pitchFamily="34" charset="0"/>
              </a:rPr>
              <a:t> Integration of heterogeneous data formats (XML, TSV, Parquet)</a:t>
            </a:r>
          </a:p>
          <a:p>
            <a:pPr>
              <a:spcBef>
                <a:spcPts val="750"/>
              </a:spcBef>
              <a:spcAft>
                <a:spcPts val="750"/>
              </a:spcAft>
              <a:buNone/>
            </a:pPr>
            <a:r>
              <a:rPr lang="en-US" sz="1300" b="1" i="0" dirty="0">
                <a:solidFill>
                  <a:schemeClr val="tx1">
                    <a:lumMod val="85000"/>
                    <a:lumOff val="15000"/>
                  </a:schemeClr>
                </a:solidFill>
                <a:effectLst/>
                <a:latin typeface="Arial" panose="020B0604020202020204" pitchFamily="34" charset="0"/>
              </a:rPr>
              <a:t>Solution:</a:t>
            </a:r>
            <a:r>
              <a:rPr lang="en-US" sz="1300" b="0" i="0" dirty="0">
                <a:solidFill>
                  <a:schemeClr val="tx1">
                    <a:lumMod val="85000"/>
                    <a:lumOff val="15000"/>
                  </a:schemeClr>
                </a:solidFill>
                <a:effectLst/>
                <a:latin typeface="Arial" panose="020B0604020202020204" pitchFamily="34" charset="0"/>
              </a:rPr>
              <a:t> Format-specific extractors with consistent output structures for downstream processing</a:t>
            </a:r>
          </a:p>
          <a:p>
            <a:pPr>
              <a:spcBef>
                <a:spcPts val="750"/>
              </a:spcBef>
              <a:spcAft>
                <a:spcPts val="750"/>
              </a:spcAft>
              <a:buNone/>
            </a:pPr>
            <a:r>
              <a:rPr lang="en-US" sz="1300" b="1" i="0" dirty="0">
                <a:solidFill>
                  <a:schemeClr val="tx1">
                    <a:lumMod val="85000"/>
                    <a:lumOff val="15000"/>
                  </a:schemeClr>
                </a:solidFill>
                <a:effectLst/>
                <a:latin typeface="Arial" panose="020B0604020202020204" pitchFamily="34" charset="0"/>
              </a:rPr>
              <a:t>Challenge 3:</a:t>
            </a:r>
            <a:r>
              <a:rPr lang="en-US" sz="1300" b="0" i="0" dirty="0">
                <a:solidFill>
                  <a:schemeClr val="tx1">
                    <a:lumMod val="85000"/>
                    <a:lumOff val="15000"/>
                  </a:schemeClr>
                </a:solidFill>
                <a:effectLst/>
                <a:latin typeface="Arial" panose="020B0604020202020204" pitchFamily="34" charset="0"/>
              </a:rPr>
              <a:t> Handling potential missing or invalid data</a:t>
            </a:r>
          </a:p>
          <a:p>
            <a:pPr>
              <a:spcBef>
                <a:spcPts val="750"/>
              </a:spcBef>
              <a:spcAft>
                <a:spcPts val="750"/>
              </a:spcAft>
              <a:buNone/>
            </a:pPr>
            <a:r>
              <a:rPr lang="en-US" sz="1300" b="1" i="0" dirty="0">
                <a:solidFill>
                  <a:schemeClr val="tx1">
                    <a:lumMod val="85000"/>
                    <a:lumOff val="15000"/>
                  </a:schemeClr>
                </a:solidFill>
                <a:effectLst/>
                <a:latin typeface="Arial" panose="020B0604020202020204" pitchFamily="34" charset="0"/>
              </a:rPr>
              <a:t>Solution:</a:t>
            </a:r>
            <a:r>
              <a:rPr lang="en-US" sz="1300" b="0" i="0" dirty="0">
                <a:solidFill>
                  <a:schemeClr val="tx1">
                    <a:lumMod val="85000"/>
                    <a:lumOff val="15000"/>
                  </a:schemeClr>
                </a:solidFill>
                <a:effectLst/>
                <a:latin typeface="Arial" panose="020B0604020202020204" pitchFamily="34" charset="0"/>
              </a:rPr>
              <a:t> Robust validation and transformation logic with comprehensive error handling</a:t>
            </a:r>
          </a:p>
          <a:p>
            <a:pPr>
              <a:spcBef>
                <a:spcPts val="750"/>
              </a:spcBef>
              <a:spcAft>
                <a:spcPts val="750"/>
              </a:spcAft>
              <a:buNone/>
            </a:pPr>
            <a:r>
              <a:rPr lang="en-US" sz="1300" b="1" i="0" dirty="0">
                <a:solidFill>
                  <a:schemeClr val="tx1">
                    <a:lumMod val="85000"/>
                    <a:lumOff val="15000"/>
                  </a:schemeClr>
                </a:solidFill>
                <a:effectLst/>
                <a:latin typeface="Arial" panose="020B0604020202020204" pitchFamily="34" charset="0"/>
              </a:rPr>
              <a:t>Challenge 4:</a:t>
            </a:r>
            <a:r>
              <a:rPr lang="en-US" sz="1300" b="0" i="0" dirty="0">
                <a:solidFill>
                  <a:schemeClr val="tx1">
                    <a:lumMod val="85000"/>
                    <a:lumOff val="15000"/>
                  </a:schemeClr>
                </a:solidFill>
                <a:effectLst/>
                <a:latin typeface="Arial" panose="020B0604020202020204" pitchFamily="34" charset="0"/>
              </a:rPr>
              <a:t> </a:t>
            </a:r>
            <a:r>
              <a:rPr lang="en-US" sz="1300" b="0" i="0" dirty="0" err="1">
                <a:solidFill>
                  <a:schemeClr val="tx1">
                    <a:lumMod val="85000"/>
                    <a:lumOff val="15000"/>
                  </a:schemeClr>
                </a:solidFill>
                <a:effectLst/>
                <a:latin typeface="Arial" panose="020B0604020202020204" pitchFamily="34" charset="0"/>
              </a:rPr>
              <a:t>OpenTargets</a:t>
            </a:r>
            <a:r>
              <a:rPr lang="en-US" sz="1300" b="0" i="0" dirty="0">
                <a:solidFill>
                  <a:schemeClr val="tx1">
                    <a:lumMod val="85000"/>
                    <a:lumOff val="15000"/>
                  </a:schemeClr>
                </a:solidFill>
                <a:effectLst/>
                <a:latin typeface="Arial" panose="020B0604020202020204" pitchFamily="34" charset="0"/>
              </a:rPr>
              <a:t> API rate limiting (200 requests/second)</a:t>
            </a:r>
          </a:p>
          <a:p>
            <a:pPr marL="0" indent="0">
              <a:spcBef>
                <a:spcPts val="750"/>
              </a:spcBef>
              <a:spcAft>
                <a:spcPts val="750"/>
              </a:spcAft>
              <a:buNone/>
            </a:pPr>
            <a:r>
              <a:rPr lang="en-US" sz="1300" b="1" i="0" dirty="0">
                <a:solidFill>
                  <a:schemeClr val="tx1">
                    <a:lumMod val="85000"/>
                    <a:lumOff val="15000"/>
                  </a:schemeClr>
                </a:solidFill>
                <a:effectLst/>
                <a:latin typeface="Arial" panose="020B0604020202020204" pitchFamily="34" charset="0"/>
              </a:rPr>
              <a:t>Solution:</a:t>
            </a:r>
            <a:r>
              <a:rPr lang="en-US" sz="1300" b="0" i="0" dirty="0">
                <a:solidFill>
                  <a:schemeClr val="tx1">
                    <a:lumMod val="85000"/>
                    <a:lumOff val="15000"/>
                  </a:schemeClr>
                </a:solidFill>
                <a:effectLst/>
                <a:latin typeface="Arial" panose="020B0604020202020204" pitchFamily="34" charset="0"/>
              </a:rPr>
              <a:t> Implement throttling mechanisms and batch processing where needed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Generated image">
            <a:extLst>
              <a:ext uri="{FF2B5EF4-FFF2-40B4-BE49-F238E27FC236}">
                <a16:creationId xmlns:a16="http://schemas.microsoft.com/office/drawing/2014/main" id="{4F46BB2F-EF85-C2A3-6E2A-2D880DA00F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837282"/>
            <a:ext cx="4572000" cy="593809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C805428-6D28-03B7-E5CD-EAD5B5B76386}"/>
              </a:ext>
            </a:extLst>
          </p:cNvPr>
          <p:cNvSpPr txBox="1"/>
          <p:nvPr/>
        </p:nvSpPr>
        <p:spPr>
          <a:xfrm>
            <a:off x="462708" y="275422"/>
            <a:ext cx="4858439" cy="461665"/>
          </a:xfrm>
          <a:prstGeom prst="rect">
            <a:avLst/>
          </a:prstGeom>
          <a:noFill/>
        </p:spPr>
        <p:txBody>
          <a:bodyPr wrap="square" rtlCol="0">
            <a:spAutoFit/>
          </a:bodyPr>
          <a:lstStyle/>
          <a:p>
            <a:r>
              <a:rPr lang="en-GB" sz="2400" b="1" dirty="0">
                <a:solidFill>
                  <a:schemeClr val="accent1"/>
                </a:solidFill>
              </a:rPr>
              <a:t>Transform.py Flowchart : </a:t>
            </a:r>
          </a:p>
        </p:txBody>
      </p:sp>
    </p:spTree>
    <p:extLst>
      <p:ext uri="{BB962C8B-B14F-4D97-AF65-F5344CB8AC3E}">
        <p14:creationId xmlns:p14="http://schemas.microsoft.com/office/powerpoint/2010/main" val="953523815"/>
      </p:ext>
    </p:extLst>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2801</TotalTime>
  <Words>1926</Words>
  <Application>Microsoft Office PowerPoint</Application>
  <PresentationFormat>On-screen Show (4:3)</PresentationFormat>
  <Paragraphs>104</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Arial</vt:lpstr>
      <vt:lpstr>Calibri</vt:lpstr>
      <vt:lpstr>Calibri Light</vt:lpstr>
      <vt:lpstr>Courier New</vt:lpstr>
      <vt:lpstr>Office 2013 - 2022 Theme</vt:lpstr>
      <vt:lpstr>ETL Pipeline for Protein Data Integration</vt:lpstr>
      <vt:lpstr>Project Overview</vt:lpstr>
      <vt:lpstr>Architecture</vt:lpstr>
      <vt:lpstr>Technical Approach</vt:lpstr>
      <vt:lpstr>PowerPoint Presentation</vt:lpstr>
      <vt:lpstr>UniProt Extractor Implementation</vt:lpstr>
      <vt:lpstr>STRING and OpenTargets Data Processing</vt:lpstr>
      <vt:lpstr>Key Challenges &amp; Solutions</vt:lpstr>
      <vt:lpstr>PowerPoint Presentation</vt:lpstr>
      <vt:lpstr>Database Schema</vt:lpstr>
      <vt:lpstr>PowerPoint Presentation</vt:lpstr>
      <vt:lpstr>PowerPoint Presentation</vt:lpstr>
      <vt:lpstr>Semantic Layer Integration</vt:lpstr>
      <vt:lpstr>Testing Approach</vt:lpstr>
      <vt:lpstr>PowerPoint Presentation</vt:lpstr>
      <vt:lpstr>Orchestration</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Sidra T</dc:creator>
  <cp:keywords/>
  <cp:lastModifiedBy>Sidra T</cp:lastModifiedBy>
  <cp:revision>5</cp:revision>
  <dcterms:created xsi:type="dcterms:W3CDTF">2013-01-27T09:14:16Z</dcterms:created>
  <dcterms:modified xsi:type="dcterms:W3CDTF">2025-06-04T14:39:03Z</dcterms:modified>
  <cp:category/>
</cp:coreProperties>
</file>

<file path=docProps/thumbnail.jpeg>
</file>